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0.46543778801843322</c:v>
                </c:pt>
                <c:pt idx="1">
                  <c:v>0.52764976958525356</c:v>
                </c:pt>
                <c:pt idx="2">
                  <c:v>0</c:v>
                </c:pt>
                <c:pt idx="3">
                  <c:v>6.9124423963133636E-3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Sheet1!$G$2:$G$6</c:f>
              <c:numCache>
                <c:formatCode>0.0;;</c:formatCode>
                <c:ptCount val="5"/>
                <c:pt idx="0">
                  <c:v>6.5203187141390124</c:v>
                </c:pt>
                <c:pt idx="1">
                  <c:v>5.994925921735863</c:v>
                </c:pt>
                <c:pt idx="2">
                  <c:v>7.3596820849933637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3.4796812858609876</c:v>
                </c:pt>
                <c:pt idx="1">
                  <c:v>4.005074078264137</c:v>
                </c:pt>
                <c:pt idx="2">
                  <c:v>2.6403179150066363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Sheet1!$G$2:$G$6</c:f>
              <c:numCache>
                <c:formatCode>0.0;;</c:formatCode>
                <c:ptCount val="5"/>
                <c:pt idx="0">
                  <c:v>8.0415853611303501</c:v>
                </c:pt>
                <c:pt idx="1">
                  <c:v>7.9351324991612406</c:v>
                </c:pt>
                <c:pt idx="2">
                  <c:v>8.8982622673253093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1.9584146388696499</c:v>
                </c:pt>
                <c:pt idx="1">
                  <c:v>2.0648675008387594</c:v>
                </c:pt>
                <c:pt idx="2">
                  <c:v>1.1017377326746907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Sheet1!$G$2:$G$6</c:f>
              <c:numCache>
                <c:formatCode>0.0;;</c:formatCode>
                <c:ptCount val="5"/>
                <c:pt idx="0">
                  <c:v>9.1944142053340077</c:v>
                </c:pt>
                <c:pt idx="1">
                  <c:v>8.8186230639509553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Sheet1!$H$2:$H$6</c:f>
              <c:numCache>
                <c:formatCode>0.0;;</c:formatCode>
                <c:ptCount val="5"/>
                <c:pt idx="0">
                  <c:v>0</c:v>
                </c:pt>
                <c:pt idx="1">
                  <c:v>0</c:v>
                </c:pt>
                <c:pt idx="2">
                  <c:v>9.4812017572221841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0.80558579466599234</c:v>
                </c:pt>
                <c:pt idx="1">
                  <c:v>1.1813769360490447</c:v>
                </c:pt>
                <c:pt idx="2">
                  <c:v>0.51879824277781594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Sheet1!$G$2:$G$6</c:f>
              <c:numCache>
                <c:formatCode>0.0;;</c:formatCode>
                <c:ptCount val="5"/>
                <c:pt idx="0">
                  <c:v>3.8435353226335258</c:v>
                </c:pt>
                <c:pt idx="1">
                  <c:v>3.2423593710440599</c:v>
                </c:pt>
                <c:pt idx="2">
                  <c:v>4.8283094668062416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6.1564646773664737</c:v>
                </c:pt>
                <c:pt idx="1">
                  <c:v>6.7576406289559401</c:v>
                </c:pt>
                <c:pt idx="2">
                  <c:v>5.1716905331937584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Stoke Mandeville Hospital (50)</c:v>
                </c:pt>
                <c:pt idx="2">
                  <c:v>Wycombe Hospital (-)</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Stoke Mandeville Hospital (50)</c:v>
                </c:pt>
                <c:pt idx="2">
                  <c:v>Wycombe Hospital (-)</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Stoke Mandeville Hospital (50)</c:v>
                </c:pt>
                <c:pt idx="2">
                  <c:v>Wycombe Hospital (-)</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Stoke Mandeville Hospital (50)</c:v>
                </c:pt>
                <c:pt idx="2">
                  <c:v>Wycombe Hospital (-)</c:v>
                </c:pt>
                <c:pt idx="3">
                  <c:v>Amersham Hospital (-)</c:v>
                </c:pt>
                <c:pt idx="4">
                  <c:v>Buckingham Hospital (-)</c:v>
                </c:pt>
              </c:strCache>
            </c:strRef>
          </c:cat>
          <c:val>
            <c:numRef>
              <c:f>Sheet1!$G$2:$G$6</c:f>
              <c:numCache>
                <c:formatCode>0.0;;</c:formatCode>
                <c:ptCount val="5"/>
                <c:pt idx="0">
                  <c:v>6.0320102018945274</c:v>
                </c:pt>
                <c:pt idx="1">
                  <c:v>5.4785636388019006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Stoke Mandeville Hospital (50)</c:v>
                </c:pt>
                <c:pt idx="2">
                  <c:v>Wycombe Hospital (-)</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Stoke Mandeville Hospital (50)</c:v>
                </c:pt>
                <c:pt idx="2">
                  <c:v>Wycombe Hospital (-)</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Stoke Mandeville Hospital (50)</c:v>
                </c:pt>
                <c:pt idx="2">
                  <c:v>Wycombe Hospital (-)</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3.9679897981054726</c:v>
                </c:pt>
                <c:pt idx="1">
                  <c:v>4.5214363611980994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(258)</c:v>
                </c:pt>
                <c:pt idx="2">
                  <c:v>Wycombe Hospital (159)</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(258)</c:v>
                </c:pt>
                <c:pt idx="2">
                  <c:v>Wycombe Hospital (159)</c:v>
                </c:pt>
                <c:pt idx="3">
                  <c:v>Amersham Hospital (-)</c:v>
                </c:pt>
                <c:pt idx="4">
                  <c:v>Buckingham Hospital (-)</c:v>
                </c:pt>
              </c:strCache>
            </c:strRef>
          </c:cat>
          <c:val>
            <c:numRef>
              <c:f>Sheet1!$E$2:$E$6</c:f>
              <c:numCache>
                <c:formatCode>0.0;;</c:formatCode>
                <c:ptCount val="5"/>
                <c:pt idx="0">
                  <c:v>0</c:v>
                </c:pt>
                <c:pt idx="1">
                  <c:v>8.2701318605488137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(258)</c:v>
                </c:pt>
                <c:pt idx="2">
                  <c:v>Wycombe Hospital (159)</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(258)</c:v>
                </c:pt>
                <c:pt idx="2">
                  <c:v>Wycombe Hospital (159)</c:v>
                </c:pt>
                <c:pt idx="3">
                  <c:v>Amersham Hospital (-)</c:v>
                </c:pt>
                <c:pt idx="4">
                  <c:v>Buckingham Hospital (-)</c:v>
                </c:pt>
              </c:strCache>
            </c:strRef>
          </c:cat>
          <c:val>
            <c:numRef>
              <c:f>Sheet1!$G$2:$G$6</c:f>
              <c:numCache>
                <c:formatCode>0.0;;</c:formatCode>
                <c:ptCount val="5"/>
                <c:pt idx="0">
                  <c:v>8.6713459093577328</c:v>
                </c:pt>
                <c:pt idx="1">
                  <c:v>0</c:v>
                </c:pt>
                <c:pt idx="2">
                  <c:v>9.1483223990686859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(258)</c:v>
                </c:pt>
                <c:pt idx="2">
                  <c:v>Wycombe Hospital (159)</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(258)</c:v>
                </c:pt>
                <c:pt idx="2">
                  <c:v>Wycombe Hospital (159)</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(258)</c:v>
                </c:pt>
                <c:pt idx="2">
                  <c:v>Wycombe Hospital (159)</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1.3286540906422672</c:v>
                </c:pt>
                <c:pt idx="1">
                  <c:v>1.7298681394511863</c:v>
                </c:pt>
                <c:pt idx="2">
                  <c:v>0.85167760093131406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(312)</c:v>
                </c:pt>
                <c:pt idx="1">
                  <c:v>Stoke Mandeville Hospital (188)</c:v>
                </c:pt>
                <c:pt idx="2">
                  <c:v>Wycombe Hospital (115)</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(312)</c:v>
                </c:pt>
                <c:pt idx="1">
                  <c:v>Stoke Mandeville Hospital (188)</c:v>
                </c:pt>
                <c:pt idx="2">
                  <c:v>Wycombe Hospital (115)</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(312)</c:v>
                </c:pt>
                <c:pt idx="1">
                  <c:v>Stoke Mandeville Hospital (188)</c:v>
                </c:pt>
                <c:pt idx="2">
                  <c:v>Wycombe Hospital (115)</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(312)</c:v>
                </c:pt>
                <c:pt idx="1">
                  <c:v>Stoke Mandeville Hospital (188)</c:v>
                </c:pt>
                <c:pt idx="2">
                  <c:v>Wycombe Hospital (115)</c:v>
                </c:pt>
                <c:pt idx="3">
                  <c:v>Amersham Hospital (-)</c:v>
                </c:pt>
                <c:pt idx="4">
                  <c:v>Buckingham Hospital (-)</c:v>
                </c:pt>
              </c:strCache>
            </c:strRef>
          </c:cat>
          <c:val>
            <c:numRef>
              <c:f>Sheet1!$G$2:$G$6</c:f>
              <c:numCache>
                <c:formatCode>0.0;;</c:formatCode>
                <c:ptCount val="5"/>
                <c:pt idx="0">
                  <c:v>8.1469558174760568</c:v>
                </c:pt>
                <c:pt idx="1">
                  <c:v>7.6569957338028791</c:v>
                </c:pt>
                <c:pt idx="2">
                  <c:v>8.7080796684290291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(312)</c:v>
                </c:pt>
                <c:pt idx="1">
                  <c:v>Stoke Mandeville Hospital (188)</c:v>
                </c:pt>
                <c:pt idx="2">
                  <c:v>Wycombe Hospital (115)</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(312)</c:v>
                </c:pt>
                <c:pt idx="1">
                  <c:v>Stoke Mandeville Hospital (188)</c:v>
                </c:pt>
                <c:pt idx="2">
                  <c:v>Wycombe Hospital (115)</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(312)</c:v>
                </c:pt>
                <c:pt idx="1">
                  <c:v>Stoke Mandeville Hospital (188)</c:v>
                </c:pt>
                <c:pt idx="2">
                  <c:v>Wycombe Hospital (115)</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1.8530441825239432</c:v>
                </c:pt>
                <c:pt idx="1">
                  <c:v>2.3430042661971209</c:v>
                </c:pt>
                <c:pt idx="2">
                  <c:v>1.2919203315709709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Stoke Mandeville Hospital (140)</c:v>
                </c:pt>
                <c:pt idx="2">
                  <c:v>Wycombe Hospital (101)</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Stoke Mandeville Hospital (140)</c:v>
                </c:pt>
                <c:pt idx="2">
                  <c:v>Wycombe Hospital (101)</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Stoke Mandeville Hospital (140)</c:v>
                </c:pt>
                <c:pt idx="2">
                  <c:v>Wycombe Hospital (101)</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Stoke Mandeville Hospital (140)</c:v>
                </c:pt>
                <c:pt idx="2">
                  <c:v>Wycombe Hospital (101)</c:v>
                </c:pt>
                <c:pt idx="3">
                  <c:v>Amersham Hospital (-)</c:v>
                </c:pt>
                <c:pt idx="4">
                  <c:v>Buckingham Hospital (-)</c:v>
                </c:pt>
              </c:strCache>
            </c:strRef>
          </c:cat>
          <c:val>
            <c:numRef>
              <c:f>Sheet1!$G$2:$G$6</c:f>
              <c:numCache>
                <c:formatCode>0.0;;</c:formatCode>
                <c:ptCount val="5"/>
                <c:pt idx="0">
                  <c:v>8.3201998666758623</c:v>
                </c:pt>
                <c:pt idx="1">
                  <c:v>7.874361177414821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Stoke Mandeville Hospital (140)</c:v>
                </c:pt>
                <c:pt idx="2">
                  <c:v>Wycombe Hospital (101)</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Stoke Mandeville Hospital (140)</c:v>
                </c:pt>
                <c:pt idx="2">
                  <c:v>Wycombe Hospital (101)</c:v>
                </c:pt>
                <c:pt idx="3">
                  <c:v>Amersham Hospital (-)</c:v>
                </c:pt>
                <c:pt idx="4">
                  <c:v>Buckingham Hospital (-)</c:v>
                </c:pt>
              </c:strCache>
            </c:strRef>
          </c:cat>
          <c:val>
            <c:numRef>
              <c:f>Sheet1!$I$2:$I$6</c:f>
              <c:numCache>
                <c:formatCode>0.0;;</c:formatCode>
                <c:ptCount val="5"/>
                <c:pt idx="0">
                  <c:v>0</c:v>
                </c:pt>
                <c:pt idx="1">
                  <c:v>0</c:v>
                </c:pt>
                <c:pt idx="2">
                  <c:v>8.9370309449211565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Stoke Mandeville Hospital (140)</c:v>
                </c:pt>
                <c:pt idx="2">
                  <c:v>Wycombe Hospital (101)</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1.6798001333241377</c:v>
                </c:pt>
                <c:pt idx="1">
                  <c:v>2.125638822585179</c:v>
                </c:pt>
                <c:pt idx="2">
                  <c:v>1.0629690550788435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Stoke Mandeville Hospital (71)</c:v>
                </c:pt>
                <c:pt idx="2">
                  <c:v>Wycombe Hospital (44)</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Stoke Mandeville Hospital (71)</c:v>
                </c:pt>
                <c:pt idx="2">
                  <c:v>Wycombe Hospital (44)</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Stoke Mandeville Hospital (71)</c:v>
                </c:pt>
                <c:pt idx="2">
                  <c:v>Wycombe Hospital (44)</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Stoke Mandeville Hospital (71)</c:v>
                </c:pt>
                <c:pt idx="2">
                  <c:v>Wycombe Hospital (44)</c:v>
                </c:pt>
                <c:pt idx="3">
                  <c:v>Amersham Hospital (-)</c:v>
                </c:pt>
                <c:pt idx="4">
                  <c:v>Buckingham Hospital (-)</c:v>
                </c:pt>
              </c:strCache>
            </c:strRef>
          </c:cat>
          <c:val>
            <c:numRef>
              <c:f>Sheet1!$G$2:$G$6</c:f>
              <c:numCache>
                <c:formatCode>0.0;;</c:formatCode>
                <c:ptCount val="5"/>
                <c:pt idx="0">
                  <c:v>7.4462500143429127</c:v>
                </c:pt>
                <c:pt idx="1">
                  <c:v>7.2721926981803007</c:v>
                </c:pt>
                <c:pt idx="2">
                  <c:v>8.2237095605671495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Stoke Mandeville Hospital (71)</c:v>
                </c:pt>
                <c:pt idx="2">
                  <c:v>Wycombe Hospital (44)</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Stoke Mandeville Hospital (71)</c:v>
                </c:pt>
                <c:pt idx="2">
                  <c:v>Wycombe Hospital (44)</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Stoke Mandeville Hospital (71)</c:v>
                </c:pt>
                <c:pt idx="2">
                  <c:v>Wycombe Hospital (44)</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2.5537499856570873</c:v>
                </c:pt>
                <c:pt idx="1">
                  <c:v>2.7278073018196993</c:v>
                </c:pt>
                <c:pt idx="2">
                  <c:v>1.7762904394328505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(189)</c:v>
                </c:pt>
                <c:pt idx="1">
                  <c:v>Stoke Mandeville Hospital (120)</c:v>
                </c:pt>
                <c:pt idx="2">
                  <c:v>Wycombe Hospital (68)</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(189)</c:v>
                </c:pt>
                <c:pt idx="1">
                  <c:v>Stoke Mandeville Hospital (120)</c:v>
                </c:pt>
                <c:pt idx="2">
                  <c:v>Wycombe Hospital (68)</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(189)</c:v>
                </c:pt>
                <c:pt idx="1">
                  <c:v>Stoke Mandeville Hospital (120)</c:v>
                </c:pt>
                <c:pt idx="2">
                  <c:v>Wycombe Hospital (68)</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(189)</c:v>
                </c:pt>
                <c:pt idx="1">
                  <c:v>Stoke Mandeville Hospital (120)</c:v>
                </c:pt>
                <c:pt idx="2">
                  <c:v>Wycombe Hospital (68)</c:v>
                </c:pt>
                <c:pt idx="3">
                  <c:v>Amersham Hospital (-)</c:v>
                </c:pt>
                <c:pt idx="4">
                  <c:v>Buckingham Hospital (-)</c:v>
                </c:pt>
              </c:strCache>
            </c:strRef>
          </c:cat>
          <c:val>
            <c:numRef>
              <c:f>Sheet1!$G$2:$G$6</c:f>
              <c:numCache>
                <c:formatCode>0.0;;</c:formatCode>
                <c:ptCount val="5"/>
                <c:pt idx="0">
                  <c:v>6.4891223543071872</c:v>
                </c:pt>
                <c:pt idx="1">
                  <c:v>5.3889624677335437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(189)</c:v>
                </c:pt>
                <c:pt idx="1">
                  <c:v>Stoke Mandeville Hospital (120)</c:v>
                </c:pt>
                <c:pt idx="2">
                  <c:v>Wycombe Hospital (68)</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(189)</c:v>
                </c:pt>
                <c:pt idx="1">
                  <c:v>Stoke Mandeville Hospital (120)</c:v>
                </c:pt>
                <c:pt idx="2">
                  <c:v>Wycombe Hospital (68)</c:v>
                </c:pt>
                <c:pt idx="3">
                  <c:v>Amersham Hospital (-)</c:v>
                </c:pt>
                <c:pt idx="4">
                  <c:v>Buckingham Hospital (-)</c:v>
                </c:pt>
              </c:strCache>
            </c:strRef>
          </c:cat>
          <c:val>
            <c:numRef>
              <c:f>Sheet1!$I$2:$I$6</c:f>
              <c:numCache>
                <c:formatCode>0.0;;</c:formatCode>
                <c:ptCount val="5"/>
                <c:pt idx="0">
                  <c:v>0</c:v>
                </c:pt>
                <c:pt idx="1">
                  <c:v>0</c:v>
                </c:pt>
                <c:pt idx="2">
                  <c:v>8.2873242085012855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(189)</c:v>
                </c:pt>
                <c:pt idx="1">
                  <c:v>Stoke Mandeville Hospital (120)</c:v>
                </c:pt>
                <c:pt idx="2">
                  <c:v>Wycombe Hospital (68)</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3.5108776456928128</c:v>
                </c:pt>
                <c:pt idx="1">
                  <c:v>4.6110375322664563</c:v>
                </c:pt>
                <c:pt idx="2">
                  <c:v>1.7126757914987145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(234)</c:v>
                </c:pt>
                <c:pt idx="2">
                  <c:v>Wycombe Hospital (158)</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(234)</c:v>
                </c:pt>
                <c:pt idx="2">
                  <c:v>Wycombe Hospital (158)</c:v>
                </c:pt>
                <c:pt idx="3">
                  <c:v>Amersham Hospital (-)</c:v>
                </c:pt>
                <c:pt idx="4">
                  <c:v>Buckingham Hospital (-)</c:v>
                </c:pt>
              </c:strCache>
            </c:strRef>
          </c:cat>
          <c:val>
            <c:numRef>
              <c:f>Sheet1!$E$2:$E$6</c:f>
              <c:numCache>
                <c:formatCode>0.0;;</c:formatCode>
                <c:ptCount val="5"/>
                <c:pt idx="0">
                  <c:v>0</c:v>
                </c:pt>
                <c:pt idx="1">
                  <c:v>8.7637036329248161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(234)</c:v>
                </c:pt>
                <c:pt idx="2">
                  <c:v>Wycombe Hospital (158)</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(234)</c:v>
                </c:pt>
                <c:pt idx="2">
                  <c:v>Wycombe Hospital (158)</c:v>
                </c:pt>
                <c:pt idx="3">
                  <c:v>Amersham Hospital (-)</c:v>
                </c:pt>
                <c:pt idx="4">
                  <c:v>Buckingham Hospital (-)</c:v>
                </c:pt>
              </c:strCache>
            </c:strRef>
          </c:cat>
          <c:val>
            <c:numRef>
              <c:f>Sheet1!$G$2:$G$6</c:f>
              <c:numCache>
                <c:formatCode>0.0;;</c:formatCode>
                <c:ptCount val="5"/>
                <c:pt idx="0">
                  <c:v>9.1648519960872594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(234)</c:v>
                </c:pt>
                <c:pt idx="2">
                  <c:v>Wycombe Hospital (158)</c:v>
                </c:pt>
                <c:pt idx="3">
                  <c:v>Amersham Hospital (-)</c:v>
                </c:pt>
                <c:pt idx="4">
                  <c:v>Buckingham Hospital (-)</c:v>
                </c:pt>
              </c:strCache>
            </c:strRef>
          </c:cat>
          <c:val>
            <c:numRef>
              <c:f>Sheet1!$H$2:$H$6</c:f>
              <c:numCache>
                <c:formatCode>0.0;;</c:formatCode>
                <c:ptCount val="5"/>
                <c:pt idx="0">
                  <c:v>0</c:v>
                </c:pt>
                <c:pt idx="1">
                  <c:v>0</c:v>
                </c:pt>
                <c:pt idx="2">
                  <c:v>9.7888143670805086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(234)</c:v>
                </c:pt>
                <c:pt idx="2">
                  <c:v>Wycombe Hospital (158)</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(234)</c:v>
                </c:pt>
                <c:pt idx="2">
                  <c:v>Wycombe Hospital (158)</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0.83514800391274058</c:v>
                </c:pt>
                <c:pt idx="1">
                  <c:v>1.2362963670751839</c:v>
                </c:pt>
                <c:pt idx="2">
                  <c:v>0.21118563291949144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(245)</c:v>
                </c:pt>
                <c:pt idx="2">
                  <c:v>Wycombe Hospital (148)</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(245)</c:v>
                </c:pt>
                <c:pt idx="2">
                  <c:v>Wycombe Hospital (148)</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(245)</c:v>
                </c:pt>
                <c:pt idx="2">
                  <c:v>Wycombe Hospital (148)</c:v>
                </c:pt>
                <c:pt idx="3">
                  <c:v>Amersham Hospital (-)</c:v>
                </c:pt>
                <c:pt idx="4">
                  <c:v>Buckingham Hospital (-)</c:v>
                </c:pt>
              </c:strCache>
            </c:strRef>
          </c:cat>
          <c:val>
            <c:numRef>
              <c:f>Sheet1!$F$2:$F$6</c:f>
              <c:numCache>
                <c:formatCode>0.0;;</c:formatCode>
                <c:ptCount val="5"/>
                <c:pt idx="0">
                  <c:v>0</c:v>
                </c:pt>
                <c:pt idx="1">
                  <c:v>8.2032875563521674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(245)</c:v>
                </c:pt>
                <c:pt idx="2">
                  <c:v>Wycombe Hospital (148)</c:v>
                </c:pt>
                <c:pt idx="3">
                  <c:v>Amersham Hospital (-)</c:v>
                </c:pt>
                <c:pt idx="4">
                  <c:v>Buckingham Hospital (-)</c:v>
                </c:pt>
              </c:strCache>
            </c:strRef>
          </c:cat>
          <c:val>
            <c:numRef>
              <c:f>Sheet1!$G$2:$G$6</c:f>
              <c:numCache>
                <c:formatCode>0.0;;</c:formatCode>
                <c:ptCount val="5"/>
                <c:pt idx="0">
                  <c:v>8.5563313208272085</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(245)</c:v>
                </c:pt>
                <c:pt idx="2">
                  <c:v>Wycombe Hospital (148)</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(245)</c:v>
                </c:pt>
                <c:pt idx="2">
                  <c:v>Wycombe Hospital (148)</c:v>
                </c:pt>
                <c:pt idx="3">
                  <c:v>Amersham Hospital (-)</c:v>
                </c:pt>
                <c:pt idx="4">
                  <c:v>Buckingham Hospital (-)</c:v>
                </c:pt>
              </c:strCache>
            </c:strRef>
          </c:cat>
          <c:val>
            <c:numRef>
              <c:f>Sheet1!$I$2:$I$6</c:f>
              <c:numCache>
                <c:formatCode>0.0;;</c:formatCode>
                <c:ptCount val="5"/>
                <c:pt idx="0">
                  <c:v>0</c:v>
                </c:pt>
                <c:pt idx="1">
                  <c:v>0</c:v>
                </c:pt>
                <c:pt idx="2">
                  <c:v>9.3269245670637524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(245)</c:v>
                </c:pt>
                <c:pt idx="2">
                  <c:v>Wycombe Hospital (148)</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1.4436686791727915</c:v>
                </c:pt>
                <c:pt idx="1">
                  <c:v>1.7967124436478326</c:v>
                </c:pt>
                <c:pt idx="2">
                  <c:v>0.67307543293624761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(432)</c:v>
                </c:pt>
                <c:pt idx="1">
                  <c:v>Stoke Mandeville Hospital (264)</c:v>
                </c:pt>
                <c:pt idx="2">
                  <c:v>Wycombe Hospital (159)</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(432)</c:v>
                </c:pt>
                <c:pt idx="1">
                  <c:v>Stoke Mandeville Hospital (264)</c:v>
                </c:pt>
                <c:pt idx="2">
                  <c:v>Wycombe Hospital (159)</c:v>
                </c:pt>
                <c:pt idx="3">
                  <c:v>Amersham Hospital (-)</c:v>
                </c:pt>
                <c:pt idx="4">
                  <c:v>Buckingham Hospital (-)</c:v>
                </c:pt>
              </c:strCache>
            </c:strRef>
          </c:cat>
          <c:val>
            <c:numRef>
              <c:f>Sheet1!$E$2:$E$6</c:f>
              <c:numCache>
                <c:formatCode>0.0;;</c:formatCode>
                <c:ptCount val="5"/>
                <c:pt idx="0">
                  <c:v>0</c:v>
                </c:pt>
                <c:pt idx="1">
                  <c:v>8.4825500064980695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(432)</c:v>
                </c:pt>
                <c:pt idx="1">
                  <c:v>Stoke Mandeville Hospital (264)</c:v>
                </c:pt>
                <c:pt idx="2">
                  <c:v>Wycombe Hospital (159)</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(432)</c:v>
                </c:pt>
                <c:pt idx="1">
                  <c:v>Stoke Mandeville Hospital (264)</c:v>
                </c:pt>
                <c:pt idx="2">
                  <c:v>Wycombe Hospital (159)</c:v>
                </c:pt>
                <c:pt idx="3">
                  <c:v>Amersham Hospital (-)</c:v>
                </c:pt>
                <c:pt idx="4">
                  <c:v>Buckingham Hospital (-)</c:v>
                </c:pt>
              </c:strCache>
            </c:strRef>
          </c:cat>
          <c:val>
            <c:numRef>
              <c:f>Sheet1!$G$2:$G$6</c:f>
              <c:numCache>
                <c:formatCode>0.0;;</c:formatCode>
                <c:ptCount val="5"/>
                <c:pt idx="0">
                  <c:v>8.8648712429916365</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(432)</c:v>
                </c:pt>
                <c:pt idx="1">
                  <c:v>Stoke Mandeville Hospital (264)</c:v>
                </c:pt>
                <c:pt idx="2">
                  <c:v>Wycombe Hospital (159)</c:v>
                </c:pt>
                <c:pt idx="3">
                  <c:v>Amersham Hospital (-)</c:v>
                </c:pt>
                <c:pt idx="4">
                  <c:v>Buckingham Hospital (-)</c:v>
                </c:pt>
              </c:strCache>
            </c:strRef>
          </c:cat>
          <c:val>
            <c:numRef>
              <c:f>Sheet1!$H$2:$H$6</c:f>
              <c:numCache>
                <c:formatCode>0.0;;</c:formatCode>
                <c:ptCount val="5"/>
                <c:pt idx="0">
                  <c:v>0</c:v>
                </c:pt>
                <c:pt idx="1">
                  <c:v>0</c:v>
                </c:pt>
                <c:pt idx="2">
                  <c:v>9.5023211659730471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(432)</c:v>
                </c:pt>
                <c:pt idx="1">
                  <c:v>Stoke Mandeville Hospital (264)</c:v>
                </c:pt>
                <c:pt idx="2">
                  <c:v>Wycombe Hospital (159)</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(432)</c:v>
                </c:pt>
                <c:pt idx="1">
                  <c:v>Stoke Mandeville Hospital (264)</c:v>
                </c:pt>
                <c:pt idx="2">
                  <c:v>Wycombe Hospital (159)</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1.1351287570083635</c:v>
                </c:pt>
                <c:pt idx="1">
                  <c:v>1.5174499935019305</c:v>
                </c:pt>
                <c:pt idx="2">
                  <c:v>0.4976788340269529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(261)</c:v>
                </c:pt>
                <c:pt idx="2">
                  <c:v>Wycombe Hospital (158)</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(261)</c:v>
                </c:pt>
                <c:pt idx="2">
                  <c:v>Wycombe Hospital (158)</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(261)</c:v>
                </c:pt>
                <c:pt idx="2">
                  <c:v>Wycombe Hospital (158)</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(261)</c:v>
                </c:pt>
                <c:pt idx="2">
                  <c:v>Wycombe Hospital (158)</c:v>
                </c:pt>
                <c:pt idx="3">
                  <c:v>Amersham Hospital (-)</c:v>
                </c:pt>
                <c:pt idx="4">
                  <c:v>Buckingham Hospital (-)</c:v>
                </c:pt>
              </c:strCache>
            </c:strRef>
          </c:cat>
          <c:val>
            <c:numRef>
              <c:f>Sheet1!$G$2:$G$6</c:f>
              <c:numCache>
                <c:formatCode>0.0;;</c:formatCode>
                <c:ptCount val="5"/>
                <c:pt idx="0">
                  <c:v>8.6727838657902367</c:v>
                </c:pt>
                <c:pt idx="1">
                  <c:v>8.5206551255357752</c:v>
                </c:pt>
                <c:pt idx="2">
                  <c:v>8.981077444650877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(261)</c:v>
                </c:pt>
                <c:pt idx="2">
                  <c:v>Wycombe Hospital (158)</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(261)</c:v>
                </c:pt>
                <c:pt idx="2">
                  <c:v>Wycombe Hospital (158)</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(261)</c:v>
                </c:pt>
                <c:pt idx="2">
                  <c:v>Wycombe Hospital (158)</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1.3272161342097633</c:v>
                </c:pt>
                <c:pt idx="1">
                  <c:v>1.4793448744642248</c:v>
                </c:pt>
                <c:pt idx="2">
                  <c:v>1.018922555349123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(244)</c:v>
                </c:pt>
                <c:pt idx="2">
                  <c:v>Wycombe Hospital (150)</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(244)</c:v>
                </c:pt>
                <c:pt idx="2">
                  <c:v>Wycombe Hospital (150)</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(244)</c:v>
                </c:pt>
                <c:pt idx="2">
                  <c:v>Wycombe Hospital (150)</c:v>
                </c:pt>
                <c:pt idx="3">
                  <c:v>Amersham Hospital (-)</c:v>
                </c:pt>
                <c:pt idx="4">
                  <c:v>Buckingham Hospital (-)</c:v>
                </c:pt>
              </c:strCache>
            </c:strRef>
          </c:cat>
          <c:val>
            <c:numRef>
              <c:f>Sheet1!$F$2:$F$6</c:f>
              <c:numCache>
                <c:formatCode>0.0;;</c:formatCode>
                <c:ptCount val="5"/>
                <c:pt idx="0">
                  <c:v>0</c:v>
                </c:pt>
                <c:pt idx="1">
                  <c:v>8.1733374682540827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(244)</c:v>
                </c:pt>
                <c:pt idx="2">
                  <c:v>Wycombe Hospital (150)</c:v>
                </c:pt>
                <c:pt idx="3">
                  <c:v>Amersham Hospital (-)</c:v>
                </c:pt>
                <c:pt idx="4">
                  <c:v>Buckingham Hospital (-)</c:v>
                </c:pt>
              </c:strCache>
            </c:strRef>
          </c:cat>
          <c:val>
            <c:numRef>
              <c:f>Sheet1!$G$2:$G$6</c:f>
              <c:numCache>
                <c:formatCode>0.0;;</c:formatCode>
                <c:ptCount val="5"/>
                <c:pt idx="0">
                  <c:v>8.6028080894760013</c:v>
                </c:pt>
                <c:pt idx="1">
                  <c:v>0</c:v>
                </c:pt>
                <c:pt idx="2">
                  <c:v>9.0225366685607131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(244)</c:v>
                </c:pt>
                <c:pt idx="2">
                  <c:v>Wycombe Hospital (150)</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(244)</c:v>
                </c:pt>
                <c:pt idx="2">
                  <c:v>Wycombe Hospital (150)</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Stoke Mandeville Hospital (244)</c:v>
                </c:pt>
                <c:pt idx="2">
                  <c:v>Wycombe Hospital (150)</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1.3971919105239987</c:v>
                </c:pt>
                <c:pt idx="1">
                  <c:v>1.8266625317459173</c:v>
                </c:pt>
                <c:pt idx="2">
                  <c:v>0.97746333143928688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Stoke Mandeville Hospital (263)</c:v>
                </c:pt>
                <c:pt idx="2">
                  <c:v>Wycombe Hospital (159)</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Stoke Mandeville Hospital (263)</c:v>
                </c:pt>
                <c:pt idx="2">
                  <c:v>Wycombe Hospital (159)</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Stoke Mandeville Hospital (263)</c:v>
                </c:pt>
                <c:pt idx="2">
                  <c:v>Wycombe Hospital (159)</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Stoke Mandeville Hospital (263)</c:v>
                </c:pt>
                <c:pt idx="2">
                  <c:v>Wycombe Hospital (159)</c:v>
                </c:pt>
                <c:pt idx="3">
                  <c:v>Amersham Hospital (-)</c:v>
                </c:pt>
                <c:pt idx="4">
                  <c:v>Buckingham Hospital (-)</c:v>
                </c:pt>
              </c:strCache>
            </c:strRef>
          </c:cat>
          <c:val>
            <c:numRef>
              <c:f>Sheet1!$G$2:$G$6</c:f>
              <c:numCache>
                <c:formatCode>0.0;;</c:formatCode>
                <c:ptCount val="5"/>
                <c:pt idx="0">
                  <c:v>8.9174312580495378</c:v>
                </c:pt>
                <c:pt idx="1">
                  <c:v>8.8101008991366907</c:v>
                </c:pt>
                <c:pt idx="2">
                  <c:v>8.959754563991245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Stoke Mandeville Hospital (263)</c:v>
                </c:pt>
                <c:pt idx="2">
                  <c:v>Wycombe Hospital (159)</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Stoke Mandeville Hospital (263)</c:v>
                </c:pt>
                <c:pt idx="2">
                  <c:v>Wycombe Hospital (159)</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Stoke Mandeville Hospital (263)</c:v>
                </c:pt>
                <c:pt idx="2">
                  <c:v>Wycombe Hospital (159)</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1.0825687419504622</c:v>
                </c:pt>
                <c:pt idx="1">
                  <c:v>1.1898991008633093</c:v>
                </c:pt>
                <c:pt idx="2">
                  <c:v>1.040245436008755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Sheet1!$G$2:$G$6</c:f>
              <c:numCache>
                <c:formatCode>0.0;;</c:formatCode>
                <c:ptCount val="5"/>
                <c:pt idx="0">
                  <c:v>8.6548604596167564</c:v>
                </c:pt>
                <c:pt idx="1">
                  <c:v>8.4697576006932529</c:v>
                </c:pt>
                <c:pt idx="2">
                  <c:v>8.9363882759501045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1.3451395403832436</c:v>
                </c:pt>
                <c:pt idx="1">
                  <c:v>1.5302423993067471</c:v>
                </c:pt>
                <c:pt idx="2">
                  <c:v>1.0636117240498955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(259)</c:v>
                </c:pt>
                <c:pt idx="2">
                  <c:v>Wycombe Hospital (160)</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(259)</c:v>
                </c:pt>
                <c:pt idx="2">
                  <c:v>Wycombe Hospital (160)</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(259)</c:v>
                </c:pt>
                <c:pt idx="2">
                  <c:v>Wycombe Hospital (160)</c:v>
                </c:pt>
                <c:pt idx="3">
                  <c:v>Amersham Hospital (-)</c:v>
                </c:pt>
                <c:pt idx="4">
                  <c:v>Buckingham Hospital (-)</c:v>
                </c:pt>
              </c:strCache>
            </c:strRef>
          </c:cat>
          <c:val>
            <c:numRef>
              <c:f>Sheet1!$F$2:$F$6</c:f>
              <c:numCache>
                <c:formatCode>0.0;;</c:formatCode>
                <c:ptCount val="5"/>
                <c:pt idx="0">
                  <c:v>0</c:v>
                </c:pt>
                <c:pt idx="1">
                  <c:v>6.9180814941358548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(259)</c:v>
                </c:pt>
                <c:pt idx="2">
                  <c:v>Wycombe Hospital (160)</c:v>
                </c:pt>
                <c:pt idx="3">
                  <c:v>Amersham Hospital (-)</c:v>
                </c:pt>
                <c:pt idx="4">
                  <c:v>Buckingham Hospital (-)</c:v>
                </c:pt>
              </c:strCache>
            </c:strRef>
          </c:cat>
          <c:val>
            <c:numRef>
              <c:f>Sheet1!$G$2:$G$6</c:f>
              <c:numCache>
                <c:formatCode>0.0;;</c:formatCode>
                <c:ptCount val="5"/>
                <c:pt idx="0">
                  <c:v>7.5589802804620323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(259)</c:v>
                </c:pt>
                <c:pt idx="2">
                  <c:v>Wycombe Hospital (160)</c:v>
                </c:pt>
                <c:pt idx="3">
                  <c:v>Amersham Hospital (-)</c:v>
                </c:pt>
                <c:pt idx="4">
                  <c:v>Buckingham Hospital (-)</c:v>
                </c:pt>
              </c:strCache>
            </c:strRef>
          </c:cat>
          <c:val>
            <c:numRef>
              <c:f>Sheet1!$H$2:$H$6</c:f>
              <c:numCache>
                <c:formatCode>0.0;;</c:formatCode>
                <c:ptCount val="5"/>
                <c:pt idx="0">
                  <c:v>0</c:v>
                </c:pt>
                <c:pt idx="1">
                  <c:v>0</c:v>
                </c:pt>
                <c:pt idx="2">
                  <c:v>8.4647387374810847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(259)</c:v>
                </c:pt>
                <c:pt idx="2">
                  <c:v>Wycombe Hospital (160)</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Stoke Mandeville Hospital (259)</c:v>
                </c:pt>
                <c:pt idx="2">
                  <c:v>Wycombe Hospital (160)</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2.4410197195379677</c:v>
                </c:pt>
                <c:pt idx="1">
                  <c:v>3.0819185058641452</c:v>
                </c:pt>
                <c:pt idx="2">
                  <c:v>1.5352612625189153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Stoke Mandeville Hospital (239)</c:v>
                </c:pt>
                <c:pt idx="2">
                  <c:v>Wycombe Hospital (141)</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Stoke Mandeville Hospital (239)</c:v>
                </c:pt>
                <c:pt idx="2">
                  <c:v>Wycombe Hospital (141)</c:v>
                </c:pt>
                <c:pt idx="3">
                  <c:v>Amersham Hospital (-)</c:v>
                </c:pt>
                <c:pt idx="4">
                  <c:v>Buckingham Hospital (-)</c:v>
                </c:pt>
              </c:strCache>
            </c:strRef>
          </c:cat>
          <c:val>
            <c:numRef>
              <c:f>Sheet1!$E$2:$E$6</c:f>
              <c:numCache>
                <c:formatCode>0.0;;</c:formatCode>
                <c:ptCount val="5"/>
                <c:pt idx="0">
                  <c:v>0</c:v>
                </c:pt>
                <c:pt idx="1">
                  <c:v>6.9033121206594137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Stoke Mandeville Hospital (239)</c:v>
                </c:pt>
                <c:pt idx="2">
                  <c:v>Wycombe Hospital (141)</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Stoke Mandeville Hospital (239)</c:v>
                </c:pt>
                <c:pt idx="2">
                  <c:v>Wycombe Hospital (141)</c:v>
                </c:pt>
                <c:pt idx="3">
                  <c:v>Amersham Hospital (-)</c:v>
                </c:pt>
                <c:pt idx="4">
                  <c:v>Buckingham Hospital (-)</c:v>
                </c:pt>
              </c:strCache>
            </c:strRef>
          </c:cat>
          <c:val>
            <c:numRef>
              <c:f>Sheet1!$G$2:$G$6</c:f>
              <c:numCache>
                <c:formatCode>0.0;;</c:formatCode>
                <c:ptCount val="5"/>
                <c:pt idx="0">
                  <c:v>7.3817076274789386</c:v>
                </c:pt>
                <c:pt idx="1">
                  <c:v>0</c:v>
                </c:pt>
                <c:pt idx="2">
                  <c:v>7.9595352485035553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Stoke Mandeville Hospital (239)</c:v>
                </c:pt>
                <c:pt idx="2">
                  <c:v>Wycombe Hospital (141)</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Stoke Mandeville Hospital (239)</c:v>
                </c:pt>
                <c:pt idx="2">
                  <c:v>Wycombe Hospital (141)</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Stoke Mandeville Hospital (239)</c:v>
                </c:pt>
                <c:pt idx="2">
                  <c:v>Wycombe Hospital (141)</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2.6182923725210614</c:v>
                </c:pt>
                <c:pt idx="1">
                  <c:v>3.0966878793405863</c:v>
                </c:pt>
                <c:pt idx="2">
                  <c:v>2.0404647514964447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Stoke Mandeville Hospital (246)</c:v>
                </c:pt>
                <c:pt idx="2">
                  <c:v>Wycombe Hospital (150)</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Stoke Mandeville Hospital (246)</c:v>
                </c:pt>
                <c:pt idx="2">
                  <c:v>Wycombe Hospital (150)</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Stoke Mandeville Hospital (246)</c:v>
                </c:pt>
                <c:pt idx="2">
                  <c:v>Wycombe Hospital (150)</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Stoke Mandeville Hospital (246)</c:v>
                </c:pt>
                <c:pt idx="2">
                  <c:v>Wycombe Hospital (150)</c:v>
                </c:pt>
                <c:pt idx="3">
                  <c:v>Amersham Hospital (-)</c:v>
                </c:pt>
                <c:pt idx="4">
                  <c:v>Buckingham Hospital (-)</c:v>
                </c:pt>
              </c:strCache>
            </c:strRef>
          </c:cat>
          <c:val>
            <c:numRef>
              <c:f>Sheet1!$G$2:$G$6</c:f>
              <c:numCache>
                <c:formatCode>0.0;;</c:formatCode>
                <c:ptCount val="5"/>
                <c:pt idx="0">
                  <c:v>7.0525178808095079</c:v>
                </c:pt>
                <c:pt idx="1">
                  <c:v>6.8197080787746431</c:v>
                </c:pt>
                <c:pt idx="2">
                  <c:v>7.3382225765182199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Stoke Mandeville Hospital (246)</c:v>
                </c:pt>
                <c:pt idx="2">
                  <c:v>Wycombe Hospital (150)</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Stoke Mandeville Hospital (246)</c:v>
                </c:pt>
                <c:pt idx="2">
                  <c:v>Wycombe Hospital (150)</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Stoke Mandeville Hospital (246)</c:v>
                </c:pt>
                <c:pt idx="2">
                  <c:v>Wycombe Hospital (150)</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2.9474821191904921</c:v>
                </c:pt>
                <c:pt idx="1">
                  <c:v>3.1802919212253569</c:v>
                </c:pt>
                <c:pt idx="2">
                  <c:v>2.6617774234817801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6.216888356992138</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(253)</c:v>
                </c:pt>
                <c:pt idx="2">
                  <c:v>Wycombe Hospital (157)</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(253)</c:v>
                </c:pt>
                <c:pt idx="2">
                  <c:v>Wycombe Hospital (157)</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(253)</c:v>
                </c:pt>
                <c:pt idx="2">
                  <c:v>Wycombe Hospital (157)</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(253)</c:v>
                </c:pt>
                <c:pt idx="2">
                  <c:v>Wycombe Hospital (157)</c:v>
                </c:pt>
                <c:pt idx="3">
                  <c:v>Amersham Hospital (-)</c:v>
                </c:pt>
                <c:pt idx="4">
                  <c:v>Buckingham Hospital (-)</c:v>
                </c:pt>
              </c:strCache>
            </c:strRef>
          </c:cat>
          <c:val>
            <c:numRef>
              <c:f>Sheet1!$G$2:$G$6</c:f>
              <c:numCache>
                <c:formatCode>0.0;;</c:formatCode>
                <c:ptCount val="5"/>
                <c:pt idx="0">
                  <c:v>8.7261579494318031</c:v>
                </c:pt>
                <c:pt idx="1">
                  <c:v>8.4594330723881654</c:v>
                </c:pt>
                <c:pt idx="2">
                  <c:v>9.2571765825656342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(253)</c:v>
                </c:pt>
                <c:pt idx="2">
                  <c:v>Wycombe Hospital (157)</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(253)</c:v>
                </c:pt>
                <c:pt idx="2">
                  <c:v>Wycombe Hospital (157)</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(253)</c:v>
                </c:pt>
                <c:pt idx="2">
                  <c:v>Wycombe Hospital (157)</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1.2738420505681969</c:v>
                </c:pt>
                <c:pt idx="1">
                  <c:v>1.5405669276118346</c:v>
                </c:pt>
                <c:pt idx="2">
                  <c:v>0.74282341743436575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Stoke Mandeville Hospital (212)</c:v>
                </c:pt>
                <c:pt idx="2">
                  <c:v>Wycombe Hospital (132)</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Stoke Mandeville Hospital (212)</c:v>
                </c:pt>
                <c:pt idx="2">
                  <c:v>Wycombe Hospital (132)</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Stoke Mandeville Hospital (212)</c:v>
                </c:pt>
                <c:pt idx="2">
                  <c:v>Wycombe Hospital (132)</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Stoke Mandeville Hospital (212)</c:v>
                </c:pt>
                <c:pt idx="2">
                  <c:v>Wycombe Hospital (132)</c:v>
                </c:pt>
                <c:pt idx="3">
                  <c:v>Amersham Hospital (-)</c:v>
                </c:pt>
                <c:pt idx="4">
                  <c:v>Buckingham Hospital (-)</c:v>
                </c:pt>
              </c:strCache>
            </c:strRef>
          </c:cat>
          <c:val>
            <c:numRef>
              <c:f>Sheet1!$G$2:$G$6</c:f>
              <c:numCache>
                <c:formatCode>0.0;;</c:formatCode>
                <c:ptCount val="5"/>
                <c:pt idx="0">
                  <c:v>7.6634305249060004</c:v>
                </c:pt>
                <c:pt idx="1">
                  <c:v>7.2933280573463009</c:v>
                </c:pt>
                <c:pt idx="2">
                  <c:v>8.2255155319176989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Stoke Mandeville Hospital (212)</c:v>
                </c:pt>
                <c:pt idx="2">
                  <c:v>Wycombe Hospital (132)</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Stoke Mandeville Hospital (212)</c:v>
                </c:pt>
                <c:pt idx="2">
                  <c:v>Wycombe Hospital (132)</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Stoke Mandeville Hospital (212)</c:v>
                </c:pt>
                <c:pt idx="2">
                  <c:v>Wycombe Hospital (132)</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2.3365694750939996</c:v>
                </c:pt>
                <c:pt idx="1">
                  <c:v>2.7066719426536991</c:v>
                </c:pt>
                <c:pt idx="2">
                  <c:v>1.7744844680823011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Sheet1!$E$2:$E$6</c:f>
              <c:numCache>
                <c:formatCode>0.0;;</c:formatCode>
                <c:ptCount val="5"/>
                <c:pt idx="0">
                  <c:v>0</c:v>
                </c:pt>
                <c:pt idx="1">
                  <c:v>9.0541184058829316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Sheet1!$G$2:$G$6</c:f>
              <c:numCache>
                <c:formatCode>0.0;;</c:formatCode>
                <c:ptCount val="5"/>
                <c:pt idx="0">
                  <c:v>9.2684458848957139</c:v>
                </c:pt>
                <c:pt idx="1">
                  <c:v>0</c:v>
                </c:pt>
                <c:pt idx="2">
                  <c:v>9.5419702472595702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0.73155411510428614</c:v>
                </c:pt>
                <c:pt idx="1">
                  <c:v>0.9458815941170684</c:v>
                </c:pt>
                <c:pt idx="2">
                  <c:v>0.45802975274042979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Stoke Mandeville Hospital (210)</c:v>
                </c:pt>
                <c:pt idx="2">
                  <c:v>Wycombe Hospital (124)</c:v>
                </c:pt>
                <c:pt idx="3">
                  <c:v>Amersham Hospital (-)</c:v>
                </c:pt>
                <c:pt idx="4">
                  <c:v>Buckingham Hospital (-)</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Stoke Mandeville Hospital (210)</c:v>
                </c:pt>
                <c:pt idx="2">
                  <c:v>Wycombe Hospital (124)</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Stoke Mandeville Hospital (210)</c:v>
                </c:pt>
                <c:pt idx="2">
                  <c:v>Wycombe Hospital (124)</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Stoke Mandeville Hospital (210)</c:v>
                </c:pt>
                <c:pt idx="2">
                  <c:v>Wycombe Hospital (124)</c:v>
                </c:pt>
                <c:pt idx="3">
                  <c:v>Amersham Hospital (-)</c:v>
                </c:pt>
                <c:pt idx="4">
                  <c:v>Buckingham Hospital (-)</c:v>
                </c:pt>
              </c:strCache>
            </c:strRef>
          </c:cat>
          <c:val>
            <c:numRef>
              <c:f>Sheet1!$G$2:$G$6</c:f>
              <c:numCache>
                <c:formatCode>0.0;;</c:formatCode>
                <c:ptCount val="5"/>
                <c:pt idx="0">
                  <c:v>8.6371484930860944</c:v>
                </c:pt>
                <c:pt idx="1">
                  <c:v>8.6041917378602086</c:v>
                </c:pt>
                <c:pt idx="2">
                  <c:v>8.8593249812067132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Stoke Mandeville Hospital (210)</c:v>
                </c:pt>
                <c:pt idx="2">
                  <c:v>Wycombe Hospital (124)</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Stoke Mandeville Hospital (210)</c:v>
                </c:pt>
                <c:pt idx="2">
                  <c:v>Wycombe Hospital (124)</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Stoke Mandeville Hospital (210)</c:v>
                </c:pt>
                <c:pt idx="2">
                  <c:v>Wycombe Hospital (124)</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1.3628515069139056</c:v>
                </c:pt>
                <c:pt idx="1">
                  <c:v>1.3958082621397914</c:v>
                </c:pt>
                <c:pt idx="2">
                  <c:v>1.1406750187932868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Stoke Mandeville Hospital (243)</c:v>
                </c:pt>
                <c:pt idx="2">
                  <c:v>Wycombe Hospital (146)</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Stoke Mandeville Hospital (243)</c:v>
                </c:pt>
                <c:pt idx="2">
                  <c:v>Wycombe Hospital (146)</c:v>
                </c:pt>
                <c:pt idx="3">
                  <c:v>Amersham Hospital (-)</c:v>
                </c:pt>
                <c:pt idx="4">
                  <c:v>Buckingham Hospital (-)</c:v>
                </c:pt>
              </c:strCache>
            </c:strRef>
          </c:cat>
          <c:val>
            <c:numRef>
              <c:f>Sheet1!$E$2:$E$6</c:f>
              <c:numCache>
                <c:formatCode>0.0;;</c:formatCode>
                <c:ptCount val="5"/>
                <c:pt idx="0">
                  <c:v>0</c:v>
                </c:pt>
                <c:pt idx="1">
                  <c:v>7.6814548384292536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Stoke Mandeville Hospital (243)</c:v>
                </c:pt>
                <c:pt idx="2">
                  <c:v>Wycombe Hospital (146)</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Stoke Mandeville Hospital (243)</c:v>
                </c:pt>
                <c:pt idx="2">
                  <c:v>Wycombe Hospital (146)</c:v>
                </c:pt>
                <c:pt idx="3">
                  <c:v>Amersham Hospital (-)</c:v>
                </c:pt>
                <c:pt idx="4">
                  <c:v>Buckingham Hospital (-)</c:v>
                </c:pt>
              </c:strCache>
            </c:strRef>
          </c:cat>
          <c:val>
            <c:numRef>
              <c:f>Sheet1!$G$2:$G$6</c:f>
              <c:numCache>
                <c:formatCode>0.0;;</c:formatCode>
                <c:ptCount val="5"/>
                <c:pt idx="0">
                  <c:v>8.2166746129393555</c:v>
                </c:pt>
                <c:pt idx="1">
                  <c:v>0</c:v>
                </c:pt>
                <c:pt idx="2">
                  <c:v>8.5938029474690776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Stoke Mandeville Hospital (243)</c:v>
                </c:pt>
                <c:pt idx="2">
                  <c:v>Wycombe Hospital (146)</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Stoke Mandeville Hospital (243)</c:v>
                </c:pt>
                <c:pt idx="2">
                  <c:v>Wycombe Hospital (146)</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Stoke Mandeville Hospital (243)</c:v>
                </c:pt>
                <c:pt idx="2">
                  <c:v>Wycombe Hospital (146)</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1.7833253870606445</c:v>
                </c:pt>
                <c:pt idx="1">
                  <c:v>2.3185451615707464</c:v>
                </c:pt>
                <c:pt idx="2">
                  <c:v>1.4061970525309224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(93)</c:v>
                </c:pt>
                <c:pt idx="1">
                  <c:v>Stoke Mandeville Hospital (67)</c:v>
                </c:pt>
                <c:pt idx="2">
                  <c:v>Wycombe Hospital (-)</c:v>
                </c:pt>
                <c:pt idx="3">
                  <c:v>Amersham Hospital (-)</c:v>
                </c:pt>
                <c:pt idx="4">
                  <c:v>Buckingham Hospital (-)</c:v>
                </c:pt>
              </c:strCache>
            </c:strRef>
          </c:cat>
          <c:val>
            <c:numRef>
              <c:f>Sheet1!$D$2:$D$6</c:f>
              <c:numCache>
                <c:formatCode>0.0;;</c:formatCode>
                <c:ptCount val="5"/>
                <c:pt idx="0">
                  <c:v>8.7335805142513756</c:v>
                </c:pt>
                <c:pt idx="1">
                  <c:v>8.9171289205178574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(93)</c:v>
                </c:pt>
                <c:pt idx="1">
                  <c:v>Stoke Mandeville Hospital (67)</c:v>
                </c:pt>
                <c:pt idx="2">
                  <c:v>Wycombe Hospital (-)</c:v>
                </c:pt>
                <c:pt idx="3">
                  <c:v>Amersham Hospital (-)</c:v>
                </c:pt>
                <c:pt idx="4">
                  <c:v>Buckingham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(93)</c:v>
                </c:pt>
                <c:pt idx="1">
                  <c:v>Stoke Mandeville Hospital (67)</c:v>
                </c:pt>
                <c:pt idx="2">
                  <c:v>Wycombe Hospital (-)</c:v>
                </c:pt>
                <c:pt idx="3">
                  <c:v>Amersham Hospital (-)</c:v>
                </c:pt>
                <c:pt idx="4">
                  <c:v>Buckingham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(93)</c:v>
                </c:pt>
                <c:pt idx="1">
                  <c:v>Stoke Mandeville Hospital (67)</c:v>
                </c:pt>
                <c:pt idx="2">
                  <c:v>Wycombe Hospital (-)</c:v>
                </c:pt>
                <c:pt idx="3">
                  <c:v>Amersham Hospital (-)</c:v>
                </c:pt>
                <c:pt idx="4">
                  <c:v>Buckingham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(93)</c:v>
                </c:pt>
                <c:pt idx="1">
                  <c:v>Stoke Mandeville Hospital (67)</c:v>
                </c:pt>
                <c:pt idx="2">
                  <c:v>Wycombe Hospital (-)</c:v>
                </c:pt>
                <c:pt idx="3">
                  <c:v>Amersham Hospital (-)</c:v>
                </c:pt>
                <c:pt idx="4">
                  <c:v>Buckingham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(93)</c:v>
                </c:pt>
                <c:pt idx="1">
                  <c:v>Stoke Mandeville Hospital (67)</c:v>
                </c:pt>
                <c:pt idx="2">
                  <c:v>Wycombe Hospital (-)</c:v>
                </c:pt>
                <c:pt idx="3">
                  <c:v>Amersham Hospital (-)</c:v>
                </c:pt>
                <c:pt idx="4">
                  <c:v>Buckingham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(93)</c:v>
                </c:pt>
                <c:pt idx="1">
                  <c:v>Stoke Mandeville Hospital (67)</c:v>
                </c:pt>
                <c:pt idx="2">
                  <c:v>Wycombe Hospital (-)</c:v>
                </c:pt>
                <c:pt idx="3">
                  <c:v>Amersham Hospital (-)</c:v>
                </c:pt>
                <c:pt idx="4">
                  <c:v>Buckingham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Stoke Mandeville Hospital (40)</c:v>
                </c:pt>
                <c:pt idx="2">
                  <c:v>Wycombe Hospital (-)</c:v>
                </c:pt>
                <c:pt idx="3">
                  <c:v>Amersham Hospital (-)</c:v>
                </c:pt>
                <c:pt idx="4">
                  <c:v>Buckingham Hospital (-)</c:v>
                </c:pt>
              </c:strCache>
            </c:strRef>
          </c:cat>
          <c:val>
            <c:numRef>
              <c:f>Sheet1!$D$2:$D$6</c:f>
              <c:numCache>
                <c:formatCode>0.0;;</c:formatCode>
                <c:ptCount val="5"/>
                <c:pt idx="0">
                  <c:v>8.4313218796411249</c:v>
                </c:pt>
                <c:pt idx="1">
                  <c:v>8.2435033036648235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Stoke Mandeville Hospital (40)</c:v>
                </c:pt>
                <c:pt idx="2">
                  <c:v>Wycombe Hospital (-)</c:v>
                </c:pt>
                <c:pt idx="3">
                  <c:v>Amersham Hospital (-)</c:v>
                </c:pt>
                <c:pt idx="4">
                  <c:v>Buckingham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Stoke Mandeville Hospital (40)</c:v>
                </c:pt>
                <c:pt idx="2">
                  <c:v>Wycombe Hospital (-)</c:v>
                </c:pt>
                <c:pt idx="3">
                  <c:v>Amersham Hospital (-)</c:v>
                </c:pt>
                <c:pt idx="4">
                  <c:v>Buckingham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Stoke Mandeville Hospital (40)</c:v>
                </c:pt>
                <c:pt idx="2">
                  <c:v>Wycombe Hospital (-)</c:v>
                </c:pt>
                <c:pt idx="3">
                  <c:v>Amersham Hospital (-)</c:v>
                </c:pt>
                <c:pt idx="4">
                  <c:v>Buckingham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Stoke Mandeville Hospital (40)</c:v>
                </c:pt>
                <c:pt idx="2">
                  <c:v>Wycombe Hospital (-)</c:v>
                </c:pt>
                <c:pt idx="3">
                  <c:v>Amersham Hospital (-)</c:v>
                </c:pt>
                <c:pt idx="4">
                  <c:v>Buckingham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Stoke Mandeville Hospital (40)</c:v>
                </c:pt>
                <c:pt idx="2">
                  <c:v>Wycombe Hospital (-)</c:v>
                </c:pt>
                <c:pt idx="3">
                  <c:v>Amersham Hospital (-)</c:v>
                </c:pt>
                <c:pt idx="4">
                  <c:v>Buckingham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(55)</c:v>
                </c:pt>
                <c:pt idx="1">
                  <c:v>Stoke Mandeville Hospital (40)</c:v>
                </c:pt>
                <c:pt idx="2">
                  <c:v>Wycombe Hospital (-)</c:v>
                </c:pt>
                <c:pt idx="3">
                  <c:v>Amersham Hospital (-)</c:v>
                </c:pt>
                <c:pt idx="4">
                  <c:v>Buckingham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Sheet1!$G$2:$G$6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0.23473053910548325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0.67714892351753031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0.18878405715518287</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1.9708786692824063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0.18878405715518376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0.67714892351752987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0.52192136527133215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5.0473673259939753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Stoke Mandeville Hospital (-)</c:v>
                </c:pt>
                <c:pt idx="2">
                  <c:v>Wycombe Hospital (-)</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Stoke Mandeville Hospital (250)</c:v>
                </c:pt>
                <c:pt idx="2">
                  <c:v>Wycombe Hospital (152)</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Stoke Mandeville Hospital (250)</c:v>
                </c:pt>
                <c:pt idx="2">
                  <c:v>Wycombe Hospital (152)</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Stoke Mandeville Hospital (250)</c:v>
                </c:pt>
                <c:pt idx="2">
                  <c:v>Wycombe Hospital (152)</c:v>
                </c:pt>
                <c:pt idx="3">
                  <c:v>Amersham Hospital (-)</c:v>
                </c:pt>
                <c:pt idx="4">
                  <c:v>Buckingham Hospital (-)</c:v>
                </c:pt>
              </c:strCache>
            </c:strRef>
          </c:cat>
          <c:val>
            <c:numRef>
              <c:f>Sheet1!$F$2:$F$6</c:f>
              <c:numCache>
                <c:formatCode>0.0;;</c:formatCode>
                <c:ptCount val="5"/>
                <c:pt idx="0">
                  <c:v>0</c:v>
                </c:pt>
                <c:pt idx="1">
                  <c:v>6.0284067786687388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Stoke Mandeville Hospital (250)</c:v>
                </c:pt>
                <c:pt idx="2">
                  <c:v>Wycombe Hospital (152)</c:v>
                </c:pt>
                <c:pt idx="3">
                  <c:v>Amersham Hospital (-)</c:v>
                </c:pt>
                <c:pt idx="4">
                  <c:v>Buckingham Hospital (-)</c:v>
                </c:pt>
              </c:strCache>
            </c:strRef>
          </c:cat>
          <c:val>
            <c:numRef>
              <c:f>Sheet1!$G$2:$G$6</c:f>
              <c:numCache>
                <c:formatCode>0.0;;</c:formatCode>
                <c:ptCount val="5"/>
                <c:pt idx="0">
                  <c:v>6.3294178474795144</c:v>
                </c:pt>
                <c:pt idx="1">
                  <c:v>0</c:v>
                </c:pt>
                <c:pt idx="2">
                  <c:v>6.4148398542818112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Stoke Mandeville Hospital (250)</c:v>
                </c:pt>
                <c:pt idx="2">
                  <c:v>Wycombe Hospital (152)</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Stoke Mandeville Hospital (250)</c:v>
                </c:pt>
                <c:pt idx="2">
                  <c:v>Wycombe Hospital (152)</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(411)</c:v>
                </c:pt>
                <c:pt idx="1">
                  <c:v>Stoke Mandeville Hospital (250)</c:v>
                </c:pt>
                <c:pt idx="2">
                  <c:v>Wycombe Hospital (152)</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3.6705821525204856</c:v>
                </c:pt>
                <c:pt idx="1">
                  <c:v>3.9715932213312612</c:v>
                </c:pt>
                <c:pt idx="2">
                  <c:v>3.5851601457181888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(281)</c:v>
                </c:pt>
                <c:pt idx="1">
                  <c:v>Stoke Mandeville Hospital (178)</c:v>
                </c:pt>
                <c:pt idx="2">
                  <c:v>Wycombe Hospital (95)</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(281)</c:v>
                </c:pt>
                <c:pt idx="1">
                  <c:v>Stoke Mandeville Hospital (178)</c:v>
                </c:pt>
                <c:pt idx="2">
                  <c:v>Wycombe Hospital (95)</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(281)</c:v>
                </c:pt>
                <c:pt idx="1">
                  <c:v>Stoke Mandeville Hospital (178)</c:v>
                </c:pt>
                <c:pt idx="2">
                  <c:v>Wycombe Hospital (95)</c:v>
                </c:pt>
                <c:pt idx="3">
                  <c:v>Amersham Hospital (-)</c:v>
                </c:pt>
                <c:pt idx="4">
                  <c:v>Buckingham Hospital (-)</c:v>
                </c:pt>
              </c:strCache>
            </c:strRef>
          </c:cat>
          <c:val>
            <c:numRef>
              <c:f>Sheet1!$F$2:$F$6</c:f>
              <c:numCache>
                <c:formatCode>0.0;;</c:formatCode>
                <c:ptCount val="5"/>
                <c:pt idx="0">
                  <c:v>0</c:v>
                </c:pt>
                <c:pt idx="1">
                  <c:v>4.8277224284418736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(281)</c:v>
                </c:pt>
                <c:pt idx="1">
                  <c:v>Stoke Mandeville Hospital (178)</c:v>
                </c:pt>
                <c:pt idx="2">
                  <c:v>Wycombe Hospital (95)</c:v>
                </c:pt>
                <c:pt idx="3">
                  <c:v>Amersham Hospital (-)</c:v>
                </c:pt>
                <c:pt idx="4">
                  <c:v>Buckingham Hospital (-)</c:v>
                </c:pt>
              </c:strCache>
            </c:strRef>
          </c:cat>
          <c:val>
            <c:numRef>
              <c:f>Sheet1!$G$2:$G$6</c:f>
              <c:numCache>
                <c:formatCode>0.0;;</c:formatCode>
                <c:ptCount val="5"/>
                <c:pt idx="0">
                  <c:v>5.1690765641026877</c:v>
                </c:pt>
                <c:pt idx="1">
                  <c:v>0</c:v>
                </c:pt>
                <c:pt idx="2">
                  <c:v>5.3686740009611986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(281)</c:v>
                </c:pt>
                <c:pt idx="1">
                  <c:v>Stoke Mandeville Hospital (178)</c:v>
                </c:pt>
                <c:pt idx="2">
                  <c:v>Wycombe Hospital (95)</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(281)</c:v>
                </c:pt>
                <c:pt idx="1">
                  <c:v>Stoke Mandeville Hospital (178)</c:v>
                </c:pt>
                <c:pt idx="2">
                  <c:v>Wycombe Hospital (95)</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(281)</c:v>
                </c:pt>
                <c:pt idx="1">
                  <c:v>Stoke Mandeville Hospital (178)</c:v>
                </c:pt>
                <c:pt idx="2">
                  <c:v>Wycombe Hospital (95)</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4.8309234358973123</c:v>
                </c:pt>
                <c:pt idx="1">
                  <c:v>5.1722775715581264</c:v>
                </c:pt>
                <c:pt idx="2">
                  <c:v>4.6313259990388014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Stoke Mandeville Hospital (92)</c:v>
                </c:pt>
                <c:pt idx="2">
                  <c:v>Wycombe Hospital (53)</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Stoke Mandeville Hospital (92)</c:v>
                </c:pt>
                <c:pt idx="2">
                  <c:v>Wycombe Hospital (53)</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Stoke Mandeville Hospital (92)</c:v>
                </c:pt>
                <c:pt idx="2">
                  <c:v>Wycombe Hospital (53)</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Stoke Mandeville Hospital (92)</c:v>
                </c:pt>
                <c:pt idx="2">
                  <c:v>Wycombe Hospital (53)</c:v>
                </c:pt>
                <c:pt idx="3">
                  <c:v>Amersham Hospital (-)</c:v>
                </c:pt>
                <c:pt idx="4">
                  <c:v>Buckingham Hospital (-)</c:v>
                </c:pt>
              </c:strCache>
            </c:strRef>
          </c:cat>
          <c:val>
            <c:numRef>
              <c:f>Sheet1!$G$2:$G$6</c:f>
              <c:numCache>
                <c:formatCode>0.0;;</c:formatCode>
                <c:ptCount val="5"/>
                <c:pt idx="0">
                  <c:v>8.7441733211560546</c:v>
                </c:pt>
                <c:pt idx="1">
                  <c:v>8.3492252014537023</c:v>
                </c:pt>
                <c:pt idx="2">
                  <c:v>8.4419243519324176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Stoke Mandeville Hospital (92)</c:v>
                </c:pt>
                <c:pt idx="2">
                  <c:v>Wycombe Hospital (53)</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Stoke Mandeville Hospital (92)</c:v>
                </c:pt>
                <c:pt idx="2">
                  <c:v>Wycombe Hospital (53)</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Stoke Mandeville Hospital (92)</c:v>
                </c:pt>
                <c:pt idx="2">
                  <c:v>Wycombe Hospital (53)</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1.2558266788439454</c:v>
                </c:pt>
                <c:pt idx="1">
                  <c:v>1.6507747985462977</c:v>
                </c:pt>
                <c:pt idx="2">
                  <c:v>1.5580756480675824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(423)</c:v>
                </c:pt>
                <c:pt idx="1">
                  <c:v>Stoke Mandeville Hospital (255)</c:v>
                </c:pt>
                <c:pt idx="2">
                  <c:v>Wycombe Hospital (159)</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(423)</c:v>
                </c:pt>
                <c:pt idx="1">
                  <c:v>Stoke Mandeville Hospital (255)</c:v>
                </c:pt>
                <c:pt idx="2">
                  <c:v>Wycombe Hospital (159)</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(423)</c:v>
                </c:pt>
                <c:pt idx="1">
                  <c:v>Stoke Mandeville Hospital (255)</c:v>
                </c:pt>
                <c:pt idx="2">
                  <c:v>Wycombe Hospital (159)</c:v>
                </c:pt>
                <c:pt idx="3">
                  <c:v>Amersham Hospital (-)</c:v>
                </c:pt>
                <c:pt idx="4">
                  <c:v>Buckingham Hospital (-)</c:v>
                </c:pt>
              </c:strCache>
            </c:strRef>
          </c:cat>
          <c:val>
            <c:numRef>
              <c:f>Sheet1!$F$2:$F$6</c:f>
              <c:numCache>
                <c:formatCode>0.0;;</c:formatCode>
                <c:ptCount val="5"/>
                <c:pt idx="0">
                  <c:v>0</c:v>
                </c:pt>
                <c:pt idx="1">
                  <c:v>6.2125915151410602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(423)</c:v>
                </c:pt>
                <c:pt idx="1">
                  <c:v>Stoke Mandeville Hospital (255)</c:v>
                </c:pt>
                <c:pt idx="2">
                  <c:v>Wycombe Hospital (159)</c:v>
                </c:pt>
                <c:pt idx="3">
                  <c:v>Amersham Hospital (-)</c:v>
                </c:pt>
                <c:pt idx="4">
                  <c:v>Buckingham Hospital (-)</c:v>
                </c:pt>
              </c:strCache>
            </c:strRef>
          </c:cat>
          <c:val>
            <c:numRef>
              <c:f>Sheet1!$G$2:$G$6</c:f>
              <c:numCache>
                <c:formatCode>0.0;;</c:formatCode>
                <c:ptCount val="5"/>
                <c:pt idx="0">
                  <c:v>6.7166038882446966</c:v>
                </c:pt>
                <c:pt idx="1">
                  <c:v>0</c:v>
                </c:pt>
                <c:pt idx="2">
                  <c:v>7.1711245510015402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(423)</c:v>
                </c:pt>
                <c:pt idx="1">
                  <c:v>Stoke Mandeville Hospital (255)</c:v>
                </c:pt>
                <c:pt idx="2">
                  <c:v>Wycombe Hospital (159)</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(423)</c:v>
                </c:pt>
                <c:pt idx="1">
                  <c:v>Stoke Mandeville Hospital (255)</c:v>
                </c:pt>
                <c:pt idx="2">
                  <c:v>Wycombe Hospital (159)</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(423)</c:v>
                </c:pt>
                <c:pt idx="1">
                  <c:v>Stoke Mandeville Hospital (255)</c:v>
                </c:pt>
                <c:pt idx="2">
                  <c:v>Wycombe Hospital (159)</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3.2833961117553034</c:v>
                </c:pt>
                <c:pt idx="1">
                  <c:v>3.7874084848589398</c:v>
                </c:pt>
                <c:pt idx="2">
                  <c:v>2.8288754489984598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(239)</c:v>
                </c:pt>
                <c:pt idx="2">
                  <c:v>Wycombe Hospital (152)</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(239)</c:v>
                </c:pt>
                <c:pt idx="2">
                  <c:v>Wycombe Hospital (152)</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(239)</c:v>
                </c:pt>
                <c:pt idx="2">
                  <c:v>Wycombe Hospital (152)</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(239)</c:v>
                </c:pt>
                <c:pt idx="2">
                  <c:v>Wycombe Hospital (152)</c:v>
                </c:pt>
                <c:pt idx="3">
                  <c:v>Amersham Hospital (-)</c:v>
                </c:pt>
                <c:pt idx="4">
                  <c:v>Buckingham Hospital (-)</c:v>
                </c:pt>
              </c:strCache>
            </c:strRef>
          </c:cat>
          <c:val>
            <c:numRef>
              <c:f>Sheet1!$G$2:$G$6</c:f>
              <c:numCache>
                <c:formatCode>0.0;;</c:formatCode>
                <c:ptCount val="5"/>
                <c:pt idx="0">
                  <c:v>7.7249042530768497</c:v>
                </c:pt>
                <c:pt idx="1">
                  <c:v>7.5080338469866303</c:v>
                </c:pt>
                <c:pt idx="2">
                  <c:v>7.6007871466370656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(239)</c:v>
                </c:pt>
                <c:pt idx="2">
                  <c:v>Wycombe Hospital (152)</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(239)</c:v>
                </c:pt>
                <c:pt idx="2">
                  <c:v>Wycombe Hospital (152)</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Stoke Mandeville Hospital (239)</c:v>
                </c:pt>
                <c:pt idx="2">
                  <c:v>Wycombe Hospital (152)</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2.2750957469231503</c:v>
                </c:pt>
                <c:pt idx="1">
                  <c:v>2.4919661530133697</c:v>
                </c:pt>
                <c:pt idx="2">
                  <c:v>2.3992128533629344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(310)</c:v>
                </c:pt>
                <c:pt idx="1">
                  <c:v>Stoke Mandeville Hospital (174)</c:v>
                </c:pt>
                <c:pt idx="2">
                  <c:v>Wycombe Hospital (128)</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(310)</c:v>
                </c:pt>
                <c:pt idx="1">
                  <c:v>Stoke Mandeville Hospital (174)</c:v>
                </c:pt>
                <c:pt idx="2">
                  <c:v>Wycombe Hospital (128)</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(310)</c:v>
                </c:pt>
                <c:pt idx="1">
                  <c:v>Stoke Mandeville Hospital (174)</c:v>
                </c:pt>
                <c:pt idx="2">
                  <c:v>Wycombe Hospital (128)</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(310)</c:v>
                </c:pt>
                <c:pt idx="1">
                  <c:v>Stoke Mandeville Hospital (174)</c:v>
                </c:pt>
                <c:pt idx="2">
                  <c:v>Wycombe Hospital (128)</c:v>
                </c:pt>
                <c:pt idx="3">
                  <c:v>Amersham Hospital (-)</c:v>
                </c:pt>
                <c:pt idx="4">
                  <c:v>Buckingham Hospital (-)</c:v>
                </c:pt>
              </c:strCache>
            </c:strRef>
          </c:cat>
          <c:val>
            <c:numRef>
              <c:f>Sheet1!$G$2:$G$6</c:f>
              <c:numCache>
                <c:formatCode>0.0;;</c:formatCode>
                <c:ptCount val="5"/>
                <c:pt idx="0">
                  <c:v>8.7954263124638974</c:v>
                </c:pt>
                <c:pt idx="1">
                  <c:v>8.6394608398980051</c:v>
                </c:pt>
                <c:pt idx="2">
                  <c:v>8.9369945569452742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(310)</c:v>
                </c:pt>
                <c:pt idx="1">
                  <c:v>Stoke Mandeville Hospital (174)</c:v>
                </c:pt>
                <c:pt idx="2">
                  <c:v>Wycombe Hospital (128)</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(310)</c:v>
                </c:pt>
                <c:pt idx="1">
                  <c:v>Stoke Mandeville Hospital (174)</c:v>
                </c:pt>
                <c:pt idx="2">
                  <c:v>Wycombe Hospital (128)</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(310)</c:v>
                </c:pt>
                <c:pt idx="1">
                  <c:v>Stoke Mandeville Hospital (174)</c:v>
                </c:pt>
                <c:pt idx="2">
                  <c:v>Wycombe Hospital (128)</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1.2045736875361026</c:v>
                </c:pt>
                <c:pt idx="1">
                  <c:v>1.3605391601019949</c:v>
                </c:pt>
                <c:pt idx="2">
                  <c:v>1.0630054430547258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Stoke Mandeville Hospital (189)</c:v>
                </c:pt>
                <c:pt idx="2">
                  <c:v>Wycombe Hospital (118)</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Stoke Mandeville Hospital (189)</c:v>
                </c:pt>
                <c:pt idx="2">
                  <c:v>Wycombe Hospital (118)</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Stoke Mandeville Hospital (189)</c:v>
                </c:pt>
                <c:pt idx="2">
                  <c:v>Wycombe Hospital (118)</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Stoke Mandeville Hospital (189)</c:v>
                </c:pt>
                <c:pt idx="2">
                  <c:v>Wycombe Hospital (118)</c:v>
                </c:pt>
                <c:pt idx="3">
                  <c:v>Amersham Hospital (-)</c:v>
                </c:pt>
                <c:pt idx="4">
                  <c:v>Buckingham Hospital (-)</c:v>
                </c:pt>
              </c:strCache>
            </c:strRef>
          </c:cat>
          <c:val>
            <c:numRef>
              <c:f>Sheet1!$G$2:$G$6</c:f>
              <c:numCache>
                <c:formatCode>0.0;;</c:formatCode>
                <c:ptCount val="5"/>
                <c:pt idx="0">
                  <c:v>4.638764281344983</c:v>
                </c:pt>
                <c:pt idx="1">
                  <c:v>4.1741645243384831</c:v>
                </c:pt>
                <c:pt idx="2">
                  <c:v>4.7771320383405262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Stoke Mandeville Hospital (189)</c:v>
                </c:pt>
                <c:pt idx="2">
                  <c:v>Wycombe Hospital (118)</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Stoke Mandeville Hospital (189)</c:v>
                </c:pt>
                <c:pt idx="2">
                  <c:v>Wycombe Hospital (118)</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Stoke Mandeville Hospital (189)</c:v>
                </c:pt>
                <c:pt idx="2">
                  <c:v>Wycombe Hospital (118)</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5.361235718655017</c:v>
                </c:pt>
                <c:pt idx="1">
                  <c:v>5.8258354756615169</c:v>
                </c:pt>
                <c:pt idx="2">
                  <c:v>5.2228679616594738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Stoke Mandeville Hospital (229)</c:v>
                </c:pt>
                <c:pt idx="2">
                  <c:v>Wycombe Hospital (133)</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Stoke Mandeville Hospital (229)</c:v>
                </c:pt>
                <c:pt idx="2">
                  <c:v>Wycombe Hospital (133)</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Stoke Mandeville Hospital (229)</c:v>
                </c:pt>
                <c:pt idx="2">
                  <c:v>Wycombe Hospital (133)</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Stoke Mandeville Hospital (229)</c:v>
                </c:pt>
                <c:pt idx="2">
                  <c:v>Wycombe Hospital (133)</c:v>
                </c:pt>
                <c:pt idx="3">
                  <c:v>Amersham Hospital (-)</c:v>
                </c:pt>
                <c:pt idx="4">
                  <c:v>Buckingham Hospital (-)</c:v>
                </c:pt>
              </c:strCache>
            </c:strRef>
          </c:cat>
          <c:val>
            <c:numRef>
              <c:f>Sheet1!$G$2:$G$6</c:f>
              <c:numCache>
                <c:formatCode>0.0;;</c:formatCode>
                <c:ptCount val="5"/>
                <c:pt idx="0">
                  <c:v>6.3144190097882049</c:v>
                </c:pt>
                <c:pt idx="1">
                  <c:v>6.2009114123523306</c:v>
                </c:pt>
                <c:pt idx="2">
                  <c:v>6.4852099344260257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Stoke Mandeville Hospital (229)</c:v>
                </c:pt>
                <c:pt idx="2">
                  <c:v>Wycombe Hospital (133)</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Stoke Mandeville Hospital (229)</c:v>
                </c:pt>
                <c:pt idx="2">
                  <c:v>Wycombe Hospital (133)</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Stoke Mandeville Hospital (229)</c:v>
                </c:pt>
                <c:pt idx="2">
                  <c:v>Wycombe Hospital (133)</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3.6855809902117951</c:v>
                </c:pt>
                <c:pt idx="1">
                  <c:v>3.7990885876476694</c:v>
                </c:pt>
                <c:pt idx="2">
                  <c:v>3.5147900655739743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Stoke Mandeville Hospital (229)</c:v>
                </c:pt>
                <c:pt idx="2">
                  <c:v>Wycombe Hospital (144)</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Stoke Mandeville Hospital (229)</c:v>
                </c:pt>
                <c:pt idx="2">
                  <c:v>Wycombe Hospital (144)</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Stoke Mandeville Hospital (229)</c:v>
                </c:pt>
                <c:pt idx="2">
                  <c:v>Wycombe Hospital (144)</c:v>
                </c:pt>
                <c:pt idx="3">
                  <c:v>Amersham Hospital (-)</c:v>
                </c:pt>
                <c:pt idx="4">
                  <c:v>Buckingham Hospital (-)</c:v>
                </c:pt>
              </c:strCache>
            </c:strRef>
          </c:cat>
          <c:val>
            <c:numRef>
              <c:f>Sheet1!$F$2:$F$6</c:f>
              <c:numCache>
                <c:formatCode>0.0;;</c:formatCode>
                <c:ptCount val="5"/>
                <c:pt idx="0">
                  <c:v>0</c:v>
                </c:pt>
                <c:pt idx="1">
                  <c:v>6.7887949778681733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Stoke Mandeville Hospital (229)</c:v>
                </c:pt>
                <c:pt idx="2">
                  <c:v>Wycombe Hospital (144)</c:v>
                </c:pt>
                <c:pt idx="3">
                  <c:v>Amersham Hospital (-)</c:v>
                </c:pt>
                <c:pt idx="4">
                  <c:v>Buckingham Hospital (-)</c:v>
                </c:pt>
              </c:strCache>
            </c:strRef>
          </c:cat>
          <c:val>
            <c:numRef>
              <c:f>Sheet1!$G$2:$G$6</c:f>
              <c:numCache>
                <c:formatCode>0.0;;</c:formatCode>
                <c:ptCount val="5"/>
                <c:pt idx="0">
                  <c:v>7.1713626508670432</c:v>
                </c:pt>
                <c:pt idx="1">
                  <c:v>0</c:v>
                </c:pt>
                <c:pt idx="2">
                  <c:v>7.6569929035495177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Stoke Mandeville Hospital (229)</c:v>
                </c:pt>
                <c:pt idx="2">
                  <c:v>Wycombe Hospital (144)</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Stoke Mandeville Hospital (229)</c:v>
                </c:pt>
                <c:pt idx="2">
                  <c:v>Wycombe Hospital (144)</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Stoke Mandeville Hospital (229)</c:v>
                </c:pt>
                <c:pt idx="2">
                  <c:v>Wycombe Hospital (144)</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2.8286373491329568</c:v>
                </c:pt>
                <c:pt idx="1">
                  <c:v>3.2112050221318267</c:v>
                </c:pt>
                <c:pt idx="2">
                  <c:v>2.3430070964504823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0.13839922260137438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0.59757611917472442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0.16659975423254814</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1.7392777063516043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0.16659975423254814</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0.59757611917472531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1.1180124264266098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6.4972930263201683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Stoke Mandeville Hospital (135)</c:v>
                </c:pt>
                <c:pt idx="2">
                  <c:v>Wycombe Hospital (75)</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Stoke Mandeville Hospital (135)</c:v>
                </c:pt>
                <c:pt idx="2">
                  <c:v>Wycombe Hospital (75)</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Stoke Mandeville Hospital (135)</c:v>
                </c:pt>
                <c:pt idx="2">
                  <c:v>Wycombe Hospital (75)</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Stoke Mandeville Hospital (135)</c:v>
                </c:pt>
                <c:pt idx="2">
                  <c:v>Wycombe Hospital (75)</c:v>
                </c:pt>
                <c:pt idx="3">
                  <c:v>Amersham Hospital (-)</c:v>
                </c:pt>
                <c:pt idx="4">
                  <c:v>Buckingham Hospital (-)</c:v>
                </c:pt>
              </c:strCache>
            </c:strRef>
          </c:cat>
          <c:val>
            <c:numRef>
              <c:f>Sheet1!$G$2:$G$6</c:f>
              <c:numCache>
                <c:formatCode>0.0;;</c:formatCode>
                <c:ptCount val="5"/>
                <c:pt idx="0">
                  <c:v>8.0093269872760988</c:v>
                </c:pt>
                <c:pt idx="1">
                  <c:v>7.6759505861233359</c:v>
                </c:pt>
                <c:pt idx="2">
                  <c:v>7.702486159693489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Stoke Mandeville Hospital (135)</c:v>
                </c:pt>
                <c:pt idx="2">
                  <c:v>Wycombe Hospital (75)</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Stoke Mandeville Hospital (135)</c:v>
                </c:pt>
                <c:pt idx="2">
                  <c:v>Wycombe Hospital (75)</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Stoke Mandeville Hospital (135)</c:v>
                </c:pt>
                <c:pt idx="2">
                  <c:v>Wycombe Hospital (75)</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1.9906730127239012</c:v>
                </c:pt>
                <c:pt idx="1">
                  <c:v>2.3240494138766641</c:v>
                </c:pt>
                <c:pt idx="2">
                  <c:v>2.297513840306511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(255)</c:v>
                </c:pt>
                <c:pt idx="1">
                  <c:v>Stoke Mandeville Hospital (150)</c:v>
                </c:pt>
                <c:pt idx="2">
                  <c:v>Wycombe Hospital (96)</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(255)</c:v>
                </c:pt>
                <c:pt idx="1">
                  <c:v>Stoke Mandeville Hospital (150)</c:v>
                </c:pt>
                <c:pt idx="2">
                  <c:v>Wycombe Hospital (96)</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(255)</c:v>
                </c:pt>
                <c:pt idx="1">
                  <c:v>Stoke Mandeville Hospital (150)</c:v>
                </c:pt>
                <c:pt idx="2">
                  <c:v>Wycombe Hospital (96)</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(255)</c:v>
                </c:pt>
                <c:pt idx="1">
                  <c:v>Stoke Mandeville Hospital (150)</c:v>
                </c:pt>
                <c:pt idx="2">
                  <c:v>Wycombe Hospital (96)</c:v>
                </c:pt>
                <c:pt idx="3">
                  <c:v>Amersham Hospital (-)</c:v>
                </c:pt>
                <c:pt idx="4">
                  <c:v>Buckingham Hospital (-)</c:v>
                </c:pt>
              </c:strCache>
            </c:strRef>
          </c:cat>
          <c:val>
            <c:numRef>
              <c:f>Sheet1!$G$2:$G$6</c:f>
              <c:numCache>
                <c:formatCode>0.0;;</c:formatCode>
                <c:ptCount val="5"/>
                <c:pt idx="0">
                  <c:v>6.3747539639930784</c:v>
                </c:pt>
                <c:pt idx="1">
                  <c:v>6.0444240506165841</c:v>
                </c:pt>
                <c:pt idx="2">
                  <c:v>5.9521853119083037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(255)</c:v>
                </c:pt>
                <c:pt idx="1">
                  <c:v>Stoke Mandeville Hospital (150)</c:v>
                </c:pt>
                <c:pt idx="2">
                  <c:v>Wycombe Hospital (96)</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(255)</c:v>
                </c:pt>
                <c:pt idx="1">
                  <c:v>Stoke Mandeville Hospital (150)</c:v>
                </c:pt>
                <c:pt idx="2">
                  <c:v>Wycombe Hospital (96)</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(255)</c:v>
                </c:pt>
                <c:pt idx="1">
                  <c:v>Stoke Mandeville Hospital (150)</c:v>
                </c:pt>
                <c:pt idx="2">
                  <c:v>Wycombe Hospital (96)</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3.6252460360069216</c:v>
                </c:pt>
                <c:pt idx="1">
                  <c:v>3.9555759493834159</c:v>
                </c:pt>
                <c:pt idx="2">
                  <c:v>4.0478146880916963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Sheet1!$G$2:$G$6</c:f>
              <c:numCache>
                <c:formatCode>0.0;;</c:formatCode>
                <c:ptCount val="5"/>
                <c:pt idx="0">
                  <c:v>8.9521008427371136</c:v>
                </c:pt>
                <c:pt idx="1">
                  <c:v>8.6481429812828789</c:v>
                </c:pt>
                <c:pt idx="2">
                  <c:v>9.454235825243142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(262)</c:v>
                </c:pt>
                <c:pt idx="2">
                  <c:v>Wycombe Hospital (159)</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1.0478991572628864</c:v>
                </c:pt>
                <c:pt idx="1">
                  <c:v>1.3518570187171211</c:v>
                </c:pt>
                <c:pt idx="2">
                  <c:v>0.54576417475685801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Sheet1!$E$2:$E$6</c:f>
              <c:numCache>
                <c:formatCode>0.0;;</c:formatCode>
                <c:ptCount val="5"/>
                <c:pt idx="0">
                  <c:v>0</c:v>
                </c:pt>
                <c:pt idx="1">
                  <c:v>8.6305014315864845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Sheet1!$G$2:$G$6</c:f>
              <c:numCache>
                <c:formatCode>0.0;;</c:formatCode>
                <c:ptCount val="5"/>
                <c:pt idx="0">
                  <c:v>9.0014633957248229</c:v>
                </c:pt>
                <c:pt idx="1">
                  <c:v>0</c:v>
                </c:pt>
                <c:pt idx="2">
                  <c:v>9.4815713104089117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Stoke Mandeville Hospital (260)</c:v>
                </c:pt>
                <c:pt idx="2">
                  <c:v>Wycombe Hospital (157)</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0.9985366042751771</c:v>
                </c:pt>
                <c:pt idx="1">
                  <c:v>1.3694985684135155</c:v>
                </c:pt>
                <c:pt idx="2">
                  <c:v>0.51842868959108834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(263)</c:v>
                </c:pt>
                <c:pt idx="2">
                  <c:v>Wycombe Hospital (158)</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(263)</c:v>
                </c:pt>
                <c:pt idx="2">
                  <c:v>Wycombe Hospital (158)</c:v>
                </c:pt>
                <c:pt idx="3">
                  <c:v>Amersham Hospital (-)</c:v>
                </c:pt>
                <c:pt idx="4">
                  <c:v>Buckingham Hospital (-)</c:v>
                </c:pt>
              </c:strCache>
            </c:strRef>
          </c:cat>
          <c:val>
            <c:numRef>
              <c:f>Sheet1!$E$2:$E$6</c:f>
              <c:numCache>
                <c:formatCode>0.0;;</c:formatCode>
                <c:ptCount val="5"/>
                <c:pt idx="0">
                  <c:v>0</c:v>
                </c:pt>
                <c:pt idx="1">
                  <c:v>7.5275581229599764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(263)</c:v>
                </c:pt>
                <c:pt idx="2">
                  <c:v>Wycombe Hospital (158)</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(263)</c:v>
                </c:pt>
                <c:pt idx="2">
                  <c:v>Wycombe Hospital (158)</c:v>
                </c:pt>
                <c:pt idx="3">
                  <c:v>Amersham Hospital (-)</c:v>
                </c:pt>
                <c:pt idx="4">
                  <c:v>Buckingham Hospital (-)</c:v>
                </c:pt>
              </c:strCache>
            </c:strRef>
          </c:cat>
          <c:val>
            <c:numRef>
              <c:f>Sheet1!$G$2:$G$6</c:f>
              <c:numCache>
                <c:formatCode>0.0;;</c:formatCode>
                <c:ptCount val="5"/>
                <c:pt idx="0">
                  <c:v>7.9241810018630936</c:v>
                </c:pt>
                <c:pt idx="1">
                  <c:v>0</c:v>
                </c:pt>
                <c:pt idx="2">
                  <c:v>8.6305576986335524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(263)</c:v>
                </c:pt>
                <c:pt idx="2">
                  <c:v>Wycombe Hospital (158)</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(263)</c:v>
                </c:pt>
                <c:pt idx="2">
                  <c:v>Wycombe Hospital (158)</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(430)</c:v>
                </c:pt>
                <c:pt idx="1">
                  <c:v>Stoke Mandeville Hospital (263)</c:v>
                </c:pt>
                <c:pt idx="2">
                  <c:v>Wycombe Hospital (158)</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2.0758189981369064</c:v>
                </c:pt>
                <c:pt idx="1">
                  <c:v>2.4724418770400236</c:v>
                </c:pt>
                <c:pt idx="2">
                  <c:v>1.3694423013664476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6.8403331189592871</c:v>
                </c:pt>
                <c:pt idx="1">
                  <c:v>6.5389015803382691</c:v>
                </c:pt>
                <c:pt idx="2">
                  <c:v>6.1413226525358926</c:v>
                </c:pt>
                <c:pt idx="3">
                  <c:v>6.5429976184769734</c:v>
                </c:pt>
                <c:pt idx="4">
                  <c:v>6.4972930263201683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6.0289667490226444</c:v>
                </c:pt>
                <c:pt idx="1">
                  <c:v>6.5203187141390124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8.5192946518192372</c:v>
                </c:pt>
                <c:pt idx="1">
                  <c:v>8.0449563060448135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8.144604791307902</c:v>
                </c:pt>
                <c:pt idx="1">
                  <c:v>8.0415853611303501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9.2332714768357231</c:v>
                </c:pt>
                <c:pt idx="1">
                  <c:v>9.1944142053340077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8.7188414119312441E-2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0.46978936694683249</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0.13097376311238129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1.3673474330602371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0.13097376311238129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0.46978936694683249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0.30064478905787873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6.8870604152498522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3.4354204352390889</c:v>
                </c:pt>
                <c:pt idx="1">
                  <c:v>3.8435353226335258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6.5640558875217412</c:v>
                </c:pt>
                <c:pt idx="1">
                  <c:v>6.9621416631189366</c:v>
                </c:pt>
                <c:pt idx="2">
                  <c:v>6.7098579401824656</c:v>
                </c:pt>
                <c:pt idx="3">
                  <c:v>7.1321388816695501</c:v>
                </c:pt>
                <c:pt idx="4">
                  <c:v>6.0320102018945274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9.0123639088176262</c:v>
                </c:pt>
                <c:pt idx="1">
                  <c:v>8.8234237594952276</c:v>
                </c:pt>
                <c:pt idx="2">
                  <c:v>8.672144069094065</c:v>
                </c:pt>
                <c:pt idx="3">
                  <c:v>8.7753284354123746</c:v>
                </c:pt>
                <c:pt idx="4">
                  <c:v>8.6713459093577328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8.4074078618820973</c:v>
                </c:pt>
                <c:pt idx="1">
                  <c:v>8.5384303443020535</c:v>
                </c:pt>
                <c:pt idx="2">
                  <c:v>8.1801814734383864</c:v>
                </c:pt>
                <c:pt idx="3">
                  <c:v>8.1343030698256786</c:v>
                </c:pt>
                <c:pt idx="4">
                  <c:v>8.1469558174760568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8.0272930338910768</c:v>
                </c:pt>
                <c:pt idx="1">
                  <c:v>8.256333559016209</c:v>
                </c:pt>
                <c:pt idx="2">
                  <c:v>8.3700419221462123</c:v>
                </c:pt>
                <c:pt idx="3">
                  <c:v>8.2747518231009174</c:v>
                </c:pt>
                <c:pt idx="4">
                  <c:v>8.3201998666758623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9.2977421242147589</c:v>
                </c:pt>
                <c:pt idx="1">
                  <c:v>9.4963576221607546</c:v>
                </c:pt>
                <c:pt idx="2">
                  <c:v>9.4154113382807605</c:v>
                </c:pt>
                <c:pt idx="3">
                  <c:v>9.4262987874378812</c:v>
                </c:pt>
                <c:pt idx="4">
                  <c:v>9.1648519960872594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8.6524766790540486</c:v>
                </c:pt>
                <c:pt idx="1">
                  <c:v>8.8469408965420975</c:v>
                </c:pt>
                <c:pt idx="2">
                  <c:v>8.6417494516340341</c:v>
                </c:pt>
                <c:pt idx="3">
                  <c:v>8.7185923329691946</c:v>
                </c:pt>
                <c:pt idx="4">
                  <c:v>8.5563313208272085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9.1236311591058286</c:v>
                </c:pt>
                <c:pt idx="1">
                  <c:v>9.0703285626115591</c:v>
                </c:pt>
                <c:pt idx="2">
                  <c:v>9.1127824076644526</c:v>
                </c:pt>
                <c:pt idx="3">
                  <c:v>9.2256856776878937</c:v>
                </c:pt>
                <c:pt idx="4">
                  <c:v>8.8648712429916365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8.6484907155412483</c:v>
                </c:pt>
                <c:pt idx="1">
                  <c:v>8.6363556005485318</c:v>
                </c:pt>
                <c:pt idx="2">
                  <c:v>8.5961383069313992</c:v>
                </c:pt>
                <c:pt idx="3">
                  <c:v>8.6628700649169872</c:v>
                </c:pt>
                <c:pt idx="4">
                  <c:v>8.6727838657902367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8.6706857898224392</c:v>
                </c:pt>
                <c:pt idx="1">
                  <c:v>8.7612898287509449</c:v>
                </c:pt>
                <c:pt idx="2">
                  <c:v>8.4982640413600343</c:v>
                </c:pt>
                <c:pt idx="3">
                  <c:v>8.6584894141368878</c:v>
                </c:pt>
                <c:pt idx="4">
                  <c:v>8.6028080894760013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0.1157654380062052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0.65214160966300483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0.18181220502037387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1.8980935259554244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0.18181220502037387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0.65214160966300305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0.30270210070464643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6.4358326604045581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9.0958336733220015</c:v>
                </c:pt>
                <c:pt idx="1">
                  <c:v>9.109035613440799</c:v>
                </c:pt>
                <c:pt idx="2">
                  <c:v>8.8587871916262362</c:v>
                </c:pt>
                <c:pt idx="3">
                  <c:v>9.0555360751678542</c:v>
                </c:pt>
                <c:pt idx="4">
                  <c:v>8.9174312580495378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8.6487220467169479</c:v>
                </c:pt>
                <c:pt idx="1">
                  <c:v>8.609527688650795</c:v>
                </c:pt>
                <c:pt idx="2">
                  <c:v>8.4763151331007638</c:v>
                </c:pt>
                <c:pt idx="3">
                  <c:v>8.8951636139582941</c:v>
                </c:pt>
                <c:pt idx="4">
                  <c:v>8.6548604596167564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8.0511689383153566</c:v>
                </c:pt>
                <c:pt idx="1">
                  <c:v>7.6992589701729743</c:v>
                </c:pt>
                <c:pt idx="2">
                  <c:v>7.022062604406746</c:v>
                </c:pt>
                <c:pt idx="3">
                  <c:v>7.7759556693644596</c:v>
                </c:pt>
                <c:pt idx="4">
                  <c:v>7.5589802804620323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8.223040071148894</c:v>
                </c:pt>
                <c:pt idx="1">
                  <c:v>7.9886545489467364</c:v>
                </c:pt>
                <c:pt idx="2">
                  <c:v>7.6710204001474791</c:v>
                </c:pt>
                <c:pt idx="3">
                  <c:v>8.1044429322996248</c:v>
                </c:pt>
                <c:pt idx="4">
                  <c:v>7.3817076274789386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7.0498151393064203</c:v>
                </c:pt>
                <c:pt idx="1">
                  <c:v>7.0782247501415414</c:v>
                </c:pt>
                <c:pt idx="2">
                  <c:v>6.755234973219725</c:v>
                </c:pt>
                <c:pt idx="3">
                  <c:v>7.1023506135423178</c:v>
                </c:pt>
                <c:pt idx="4">
                  <c:v>7.0525178808095079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8.7135149518830062</c:v>
                </c:pt>
                <c:pt idx="1">
                  <c:v>9.0471310127283928</c:v>
                </c:pt>
                <c:pt idx="2">
                  <c:v>8.8755930139346599</c:v>
                </c:pt>
                <c:pt idx="3">
                  <c:v>9.009337128449987</c:v>
                </c:pt>
                <c:pt idx="4">
                  <c:v>8.7261579494318031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7.5646575050515299</c:v>
                </c:pt>
                <c:pt idx="1">
                  <c:v>7.814450230956103</c:v>
                </c:pt>
                <c:pt idx="2">
                  <c:v>7.5593954664144656</c:v>
                </c:pt>
                <c:pt idx="3">
                  <c:v>7.5554446982362622</c:v>
                </c:pt>
                <c:pt idx="4">
                  <c:v>7.6634305249060004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9.3903912395755675</c:v>
                </c:pt>
                <c:pt idx="1">
                  <c:v>9.4007456326834475</c:v>
                </c:pt>
                <c:pt idx="2">
                  <c:v>9.3798287143911647</c:v>
                </c:pt>
                <c:pt idx="3">
                  <c:v>9.4573651990545624</c:v>
                </c:pt>
                <c:pt idx="4">
                  <c:v>9.2684458848957139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9.0782705136250268</c:v>
                </c:pt>
                <c:pt idx="1">
                  <c:v>8.9052245504565537</c:v>
                </c:pt>
                <c:pt idx="2">
                  <c:v>8.8773614683804922</c:v>
                </c:pt>
                <c:pt idx="3">
                  <c:v>8.928386866050392</c:v>
                </c:pt>
                <c:pt idx="4">
                  <c:v>8.6371484930860944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8.1673253541734034</c:v>
                </c:pt>
                <c:pt idx="1">
                  <c:v>8.1828277690744073</c:v>
                </c:pt>
                <c:pt idx="2">
                  <c:v>8.0756712093492276</c:v>
                </c:pt>
                <c:pt idx="3">
                  <c:v>8.4819310093524365</c:v>
                </c:pt>
                <c:pt idx="4">
                  <c:v>8.2166746129393555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6.6311115330089354</c:v>
                </c:pt>
                <c:pt idx="1">
                  <c:v>6.8157507872694607</c:v>
                </c:pt>
                <c:pt idx="2">
                  <c:v>6.637063065661529</c:v>
                </c:pt>
                <c:pt idx="3">
                  <c:v>6.65161385981928</c:v>
                </c:pt>
                <c:pt idx="4">
                  <c:v>6.3294178474795144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5.5244433996852278</c:v>
                </c:pt>
                <c:pt idx="1">
                  <c:v>5.5774825279390301</c:v>
                </c:pt>
                <c:pt idx="2">
                  <c:v>5.1690765641026877</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8.9504920585014585</c:v>
                </c:pt>
                <c:pt idx="1">
                  <c:v>8.9888399274138493</c:v>
                </c:pt>
                <c:pt idx="2">
                  <c:v>8.7084454679837879</c:v>
                </c:pt>
                <c:pt idx="3">
                  <c:v>8.5105245899841417</c:v>
                </c:pt>
                <c:pt idx="4">
                  <c:v>8.7441733211560546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6.7889931804885419</c:v>
                </c:pt>
                <c:pt idx="1">
                  <c:v>6.9973127061650588</c:v>
                </c:pt>
                <c:pt idx="2">
                  <c:v>6.7847580256842903</c:v>
                </c:pt>
                <c:pt idx="3">
                  <c:v>7.0866203953765643</c:v>
                </c:pt>
                <c:pt idx="4">
                  <c:v>6.7166038882446966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7.2879529020029246</c:v>
                </c:pt>
                <c:pt idx="1">
                  <c:v>8.4069579836477395</c:v>
                </c:pt>
                <c:pt idx="2">
                  <c:v>8.1037754950706766</c:v>
                </c:pt>
                <c:pt idx="3">
                  <c:v>7.7519739775551466</c:v>
                </c:pt>
                <c:pt idx="4">
                  <c:v>7.7249042530768497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8.9478816071882701</c:v>
                </c:pt>
                <c:pt idx="1">
                  <c:v>8.760439752588562</c:v>
                </c:pt>
                <c:pt idx="2">
                  <c:v>9.1209626494386065</c:v>
                </c:pt>
                <c:pt idx="3">
                  <c:v>8.7954263124638974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5.1124607758850731</c:v>
                </c:pt>
                <c:pt idx="1">
                  <c:v>4.8512122347948186</c:v>
                </c:pt>
                <c:pt idx="2">
                  <c:v>4.8493631561305994</c:v>
                </c:pt>
                <c:pt idx="3">
                  <c:v>4.7710597094007392</c:v>
                </c:pt>
                <c:pt idx="4">
                  <c:v>4.638764281344983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6.5497619911514606</c:v>
                </c:pt>
                <c:pt idx="1">
                  <c:v>6.594132888820992</c:v>
                </c:pt>
                <c:pt idx="2">
                  <c:v>6.5837630389960911</c:v>
                </c:pt>
                <c:pt idx="3">
                  <c:v>6.8254251009744564</c:v>
                </c:pt>
                <c:pt idx="4">
                  <c:v>6.3144190097882049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7.5703985664104234</c:v>
                </c:pt>
                <c:pt idx="1">
                  <c:v>7.3619468873814302</c:v>
                </c:pt>
                <c:pt idx="2">
                  <c:v>6.8718647602959084</c:v>
                </c:pt>
                <c:pt idx="3">
                  <c:v>7.2752365419275371</c:v>
                </c:pt>
                <c:pt idx="4">
                  <c:v>7.1713626508670432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8.4227391502454125</c:v>
                </c:pt>
                <c:pt idx="1">
                  <c:v>7.8937939986073609</c:v>
                </c:pt>
                <c:pt idx="2">
                  <c:v>8.1834538537399446</c:v>
                </c:pt>
                <c:pt idx="3">
                  <c:v>7.7554218327472677</c:v>
                </c:pt>
                <c:pt idx="4">
                  <c:v>8.0093269872760988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9.2172908186570019</c:v>
                </c:pt>
                <c:pt idx="1">
                  <c:v>8.9521008427371136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9.1398710098056863</c:v>
                </c:pt>
                <c:pt idx="1">
                  <c:v>9.1011833194730904</c:v>
                </c:pt>
                <c:pt idx="2">
                  <c:v>8.9672525277423727</c:v>
                </c:pt>
                <c:pt idx="3">
                  <c:v>9.2654658135159167</c:v>
                </c:pt>
                <c:pt idx="4">
                  <c:v>9.0014633957248229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8.112663488362589</c:v>
                </c:pt>
                <c:pt idx="1">
                  <c:v>8.2004920058565158</c:v>
                </c:pt>
                <c:pt idx="2">
                  <c:v>7.8049773923274159</c:v>
                </c:pt>
                <c:pt idx="3">
                  <c:v>8.1185661954192891</c:v>
                </c:pt>
                <c:pt idx="4">
                  <c:v>7.9241810018630936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7.192595145790567</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0.76755447941888622</c:v>
                </c:pt>
                <c:pt idx="1">
                  <c:v>0.23244552058111381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0.31100564068729319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0.11370130781440002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1.1870254597648873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0.11370130781440047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0.40783485294929545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1.2471178248240742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3.8435353226335258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0.33198688662352893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0.20401531919709193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5.6877945666318652E-2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0.59379765196064938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5.6877945666318652E-2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6.2911227825132698E-2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9.1944142053340077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0.16372642935500803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0.32046443663741364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8.9343088973832252E-2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0.93272912426911869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8.9343088973832252E-2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0.32046443663741186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5.1848193732212167E-2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8.0415853611303501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6.9224729633909909E-2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0.28819124896511639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8.0345565542121022E-2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0.83879626110710248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8.0345565542121022E-2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0.28819124896511639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0.32614377891143853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8.0449563060448135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7.3655261814191242E-2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0.15668385719580158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1.6357571535516424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0.15668385719580158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0.56200882019129406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1.3401833988404466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6.5203187141390124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0.26373775299291147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7.4631623534479274E-2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0.77914352035091738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7.4631623534479274E-2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0.26769592887388605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0.22575516074165414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8.6713459093577328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0.16008474057658173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0.20456366461762787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2.1356155237923966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0.20456366461762698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0.73374874644611054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0.43414931905830123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6.0320102018945274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7.9134760097778551</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4.6082949308755783E-2</c:v>
                </c:pt>
                <c:pt idx="1">
                  <c:v>7.1428571428571425E-2</c:v>
                </c:pt>
                <c:pt idx="2">
                  <c:v>0.228110599078341</c:v>
                </c:pt>
                <c:pt idx="3">
                  <c:v>0.65437788018433185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0.17104460867256677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5.8407294662488951E-2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0.60976383766434594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5.8407294662488951E-2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0.10784520535398556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9.1648519960872594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0.6162031994587025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0.17536135670984976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1.8307475883504409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0.17536135670984976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0.62900308273932559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0.43538604627254607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6.4891223543071872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3.497856022647472E-2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0.47231780926394773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0.13167867392642929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1.3747066015625364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0.1316786739264284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0.47231780926394862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9.5431668770673994E-2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7.4462500143429127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0.50956632214952258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0.32344480320412394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9.0173992889843291E-2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0.94140364281144784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9.0173992889843291E-2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0.32344480320412394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0.56458321973272696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8.3201998666758623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0.3031046260677428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0.10769096076787577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1.1242782926180261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0.10769096076787577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0.3862763585835598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0.46483261606649862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8.1469558174760568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8.6979954765363612</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0.19769007636430125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7.4547679041240045E-2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0.77826715179723038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7.4547679041240045E-2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0.26739482864281605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0.14802848566728066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8.6727838657902367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0.20713086263185332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6.3190055932595968E-2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0.65969518414334161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6.3190055932595968E-2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0.22665620707895151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0.13239537249014788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8.8648712429916365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0.88248847926267293</c:v>
                </c:pt>
                <c:pt idx="1">
                  <c:v>6.9124423963133636E-3</c:v>
                </c:pt>
                <c:pt idx="2">
                  <c:v>3.6866359447004608E-2</c:v>
                </c:pt>
                <c:pt idx="3">
                  <c:v>2.5345622119815669E-2</c:v>
                </c:pt>
                <c:pt idx="4">
                  <c:v>4.608294930875576E-3</c:v>
                </c:pt>
                <c:pt idx="5">
                  <c:v>4.377880184331797E-2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0.25387563707933136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7.2310099892508362E-2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0.75490714416986648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7.2310099892508362E-2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0.25936886323724728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0.38951100672969297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8.5563313208272085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8.4335200219010815</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0.25652328123130985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0.36905390197074794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0.10288946862836656</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1.0741513985302209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0.10288946862836745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0.36905390197074794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0.7880459787046572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7.5589802804620323</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0.10109303698382544</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0.28092023513224884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7.8318461247441462E-2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0.81763358097934713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7.8318461247441462E-2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0.28092023513224795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0.11497915370664735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8.6548604596167564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0.11008188593812029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0.19876388681813317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5.5413885581536704E-2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0.57851307319309697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5.5413885581536704E-2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0.19876388681813317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0.37031924661378213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8.9174312580495378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7.2960260044815151E-2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0.24330606683987899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6.7831912350833079E-2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0.70815550403707306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6.7831912350833079E-2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0.24330606683987988</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0.41525725160390792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8.6028080894760013</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0.2364066193853428</c:v>
                </c:pt>
                <c:pt idx="1">
                  <c:v>7.0921985815602844E-3</c:v>
                </c:pt>
                <c:pt idx="2">
                  <c:v>0.67612293144208035</c:v>
                </c:pt>
                <c:pt idx="3">
                  <c:v>1.1820330969267139E-2</c:v>
                </c:pt>
                <c:pt idx="4">
                  <c:v>2.3640661938534278E-3</c:v>
                </c:pt>
                <c:pt idx="5">
                  <c:v>3.309692671394799E-2</c:v>
                </c:pt>
                <c:pt idx="6">
                  <c:v>2.3640661938534278E-3</c:v>
                </c:pt>
                <c:pt idx="7">
                  <c:v>9.4562647754137114E-3</c:v>
                </c:pt>
                <c:pt idx="8">
                  <c:v>2.1276595744680851E-2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8.1351547105067734</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0.22659380574900911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0.32609016933704016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9.0911501189552268E-2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0.9491031244213799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9.0911501189550492E-2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0.32609016933704105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0.64114631755050056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7.6634305249060004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0.18512135068242586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6.3701789743047854E-2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0.66503761224118207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6.3701789743047854E-2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0.2284917434271847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0.27589410668004888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8.7261579494318031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0.13450533932416775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0.27466668291825069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7.6575017645024168E-2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0.79943227807866535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7.6575017645024168E-2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0.27466668291825069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0.55583532762584653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7.0525178808095079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0.13578096570746379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0.28374028930985773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7.9104671267949733E-2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0.82584150161812708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7.9104671267950621E-2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0.28374028930985595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0.56944341645730034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7.3817076274789386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0.29215636530197919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0.24620433706851941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6.863992842158595E-2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0.71659107673468725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6.863992842158595E-2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0.24620433706851941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0.64001780374788453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8.2166746129393555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0.26849373388037279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0.20419187040092623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5.6927166821958863E-2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0.59431151381523506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5.6927166821958863E-2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0.20419187040092623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0.29892060275903809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8.6371484930860944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0.14533778096646444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4.3185478844723235E-2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0.45085024848176403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4.3185478844723235E-2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0.15490185427710479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1.8652800638539802E-2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9.2684458848957139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4"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8.7335805142513756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8.4313218796411249</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35</c:v>
                </c:pt>
                <c:pt idx="2">
                  <c:v>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6.9080208254357363</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0.30554514045694692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8.7162231867104367E-2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0.90996128668170684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8.7162231867104367E-2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0.31264192734070928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0.78112744407853363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6.7166038882446966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1.1333423084682632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0.47394421789316876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0.1321321044923689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1.3794403520914686</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0.1321321044923689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0.47394421789316965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0.13513644708708306</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8.7441733211560546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8.5018266431298173E-3</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0.37034754869017839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0.10325012766176034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1.0779166274722787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0.10325012766175945</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0.37034754869017927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1.0027062306950629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5.1690765641026877</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0.28714921104026825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8.8357621509635109E-2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0.9224409842973067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8.8357621509635109E-2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0.31692966658003208</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0.52258815666795577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6.3294178474795144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0.26118177328357461</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0.31191872515688157</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8.6960608505294523E-2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0.90785636750044318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8.6960608505294523E-2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0.31191872515688157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1.3207597420693746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6.3144190097882049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0.32123634108011201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0.11176786475370992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1.1668405895803677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0.11176786475370992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0.40089979229344852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0.42542344468700044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4.638764281344983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5.8662501861361349E-2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0.14399875146983376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4.0145775299386344E-2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0.41911617639578935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4.0145775299386344E-2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0.14399875146983376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0.19895657873995631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8.7954263124638974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0.38108996373956039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0.10860027810936224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1.1337714361543556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0.10860027810936401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0.38953798601228584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0.5724374213562875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7.7249042530768497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6.8870604152498522</c:v>
                </c:pt>
                <c:pt idx="1">
                  <c:v>5.0473673259939753</c:v>
                </c:pt>
                <c:pt idx="2">
                  <c:v>6.0320102018945274</c:v>
                </c:pt>
                <c:pt idx="3" formatCode="General">
                  <c:v>7.4462500143429127</c:v>
                </c:pt>
                <c:pt idx="4">
                  <c:v>5.1690765641026877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7.637202179542828</c:v>
                </c:pt>
                <c:pt idx="1">
                  <c:v>5.6373932418186374</c:v>
                </c:pt>
                <c:pt idx="2">
                  <c:v>6.5850200196343787</c:v>
                </c:pt>
                <c:pt idx="3" formatCode="General">
                  <c:v>7.9619392085868821</c:v>
                </c:pt>
                <c:pt idx="4">
                  <c:v>5.6369996917650518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0.3945987783502547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0.38851909751030878</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0.10831621961275673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1.1308059059065982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0.10831621961275673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0.38851909751030878</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0.38154235440161877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6.3747539639930784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7.7013715837670027E-2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0.37879459456631359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0.10560510089747055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1.1025022126479094</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0.10560510089747055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0.37879459456631359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0.27414117090596868</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8.0093269872760988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0.60619725100230504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0.51425371159313826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0.14337008996094358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1.4967633198223416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0.14337008996094269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0.51425371159313826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0.62454917245968566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7.1713626508670432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8.9521008427371136</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0.32637650594986667</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0.21196525558497292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5.9094328493355164E-2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0.61693637300835391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5.9094328493355164E-2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0.21196525558497292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0.20020668381978624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8.9521008427371136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9.0014633957248229</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8.4313218796411249</c:v>
                </c:pt>
                <c:pt idx="1">
                  <c:v>8.7441733211560546</c:v>
                </c:pt>
                <c:pt idx="2">
                  <c:v>8.3201998666758623</c:v>
                </c:pt>
                <c:pt idx="3">
                  <c:v>8.7335805142513756</c:v>
                </c:pt>
                <c:pt idx="4">
                  <c:v>6.4891223543071872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8.2169881909637006</c:v>
                </c:pt>
                <c:pt idx="2">
                  <c:v>7.962676384641771</c:v>
                </c:pt>
                <c:pt idx="3">
                  <c:v>8.3932249382655506</c:v>
                </c:pt>
                <c:pt idx="4">
                  <c:v>6.3030187844839478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0.16901624212623823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0.18424309707117459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5.1365597965146392E-2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0.53624952705208884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5.1365597965146392E-2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0.18424309707117459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0.2199672748081678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9.0014633957248229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7.9241810018630936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5.6977773052669711E-2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0.27314725993626165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7.6151413877651564E-2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0.79500991507871799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7.6151413877649787E-2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0.27314725993626254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0.51030303375172004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7.9241810018630936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Stoke Mandeville Hospital (-)</c:v>
                </c:pt>
                <c:pt idx="2">
                  <c:v>Wycombe Hospital (101)</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Stoke Mandeville Hospital (-)</c:v>
                </c:pt>
                <c:pt idx="2">
                  <c:v>Wycombe Hospital (101)</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Stoke Mandeville Hospital (-)</c:v>
                </c:pt>
                <c:pt idx="2">
                  <c:v>Wycombe Hospital (101)</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Stoke Mandeville Hospital (-)</c:v>
                </c:pt>
                <c:pt idx="2">
                  <c:v>Wycombe Hospital (101)</c:v>
                </c:pt>
                <c:pt idx="3">
                  <c:v>Amersham Hospital (-)</c:v>
                </c:pt>
                <c:pt idx="4">
                  <c:v>Buckingham Hospital (-)</c:v>
                </c:pt>
              </c:strCache>
            </c:strRef>
          </c:cat>
          <c:val>
            <c:numRef>
              <c:f>Sheet1!$G$2:$G$6</c:f>
              <c:numCache>
                <c:formatCode>0.0;;</c:formatCode>
                <c:ptCount val="5"/>
                <c:pt idx="0">
                  <c:v>6.4358326604045581</c:v>
                </c:pt>
                <c:pt idx="1">
                  <c:v>0</c:v>
                </c:pt>
                <c:pt idx="2">
                  <c:v>6.6360825619374646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Stoke Mandeville Hospital (-)</c:v>
                </c:pt>
                <c:pt idx="2">
                  <c:v>Wycombe Hospital (101)</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Stoke Mandeville Hospital (-)</c:v>
                </c:pt>
                <c:pt idx="2">
                  <c:v>Wycombe Hospital (101)</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Stoke Mandeville Hospital (-)</c:v>
                </c:pt>
                <c:pt idx="2">
                  <c:v>Wycombe Hospital (101)</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3.5641673395954419</c:v>
                </c:pt>
                <c:pt idx="1">
                  <c:v>0</c:v>
                </c:pt>
                <c:pt idx="2">
                  <c:v>3.3639174380625354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Stoke Mandeville Hospital (31)</c:v>
                </c:pt>
                <c:pt idx="2">
                  <c:v>Wycombe Hospital (102)</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Stoke Mandeville Hospital (31)</c:v>
                </c:pt>
                <c:pt idx="2">
                  <c:v>Wycombe Hospital (102)</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Stoke Mandeville Hospital (31)</c:v>
                </c:pt>
                <c:pt idx="2">
                  <c:v>Wycombe Hospital (102)</c:v>
                </c:pt>
                <c:pt idx="3">
                  <c:v>Amersham Hospital (-)</c:v>
                </c:pt>
                <c:pt idx="4">
                  <c:v>Buckingham Hospital (-)</c:v>
                </c:pt>
              </c:strCache>
            </c:strRef>
          </c:cat>
          <c:val>
            <c:numRef>
              <c:f>Sheet1!$F$2:$F$6</c:f>
              <c:numCache>
                <c:formatCode>0.0;;</c:formatCode>
                <c:ptCount val="5"/>
                <c:pt idx="0">
                  <c:v>6.8870604152498522</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Stoke Mandeville Hospital (31)</c:v>
                </c:pt>
                <c:pt idx="2">
                  <c:v>Wycombe Hospital (102)</c:v>
                </c:pt>
                <c:pt idx="3">
                  <c:v>Amersham Hospital (-)</c:v>
                </c:pt>
                <c:pt idx="4">
                  <c:v>Buckingham Hospital (-)</c:v>
                </c:pt>
              </c:strCache>
            </c:strRef>
          </c:cat>
          <c:val>
            <c:numRef>
              <c:f>Sheet1!$G$2:$G$6</c:f>
              <c:numCache>
                <c:formatCode>0.0;;</c:formatCode>
                <c:ptCount val="5"/>
                <c:pt idx="0">
                  <c:v>0</c:v>
                </c:pt>
                <c:pt idx="1">
                  <c:v>6.3088518134855969</c:v>
                </c:pt>
                <c:pt idx="2">
                  <c:v>7.0023604832290873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Stoke Mandeville Hospital (31)</c:v>
                </c:pt>
                <c:pt idx="2">
                  <c:v>Wycombe Hospital (102)</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Stoke Mandeville Hospital (31)</c:v>
                </c:pt>
                <c:pt idx="2">
                  <c:v>Wycombe Hospital (102)</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Stoke Mandeville Hospital (31)</c:v>
                </c:pt>
                <c:pt idx="2">
                  <c:v>Wycombe Hospital (102)</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3.1129395847501478</c:v>
                </c:pt>
                <c:pt idx="1">
                  <c:v>3.6911481865144031</c:v>
                </c:pt>
                <c:pt idx="2">
                  <c:v>2.9976395167709127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(413)</c:v>
                </c:pt>
                <c:pt idx="1">
                  <c:v>Stoke Mandeville Hospital (249)</c:v>
                </c:pt>
                <c:pt idx="2">
                  <c:v>Wycombe Hospital (155)</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(413)</c:v>
                </c:pt>
                <c:pt idx="1">
                  <c:v>Stoke Mandeville Hospital (249)</c:v>
                </c:pt>
                <c:pt idx="2">
                  <c:v>Wycombe Hospital (155)</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(413)</c:v>
                </c:pt>
                <c:pt idx="1">
                  <c:v>Stoke Mandeville Hospital (249)</c:v>
                </c:pt>
                <c:pt idx="2">
                  <c:v>Wycombe Hospital (155)</c:v>
                </c:pt>
                <c:pt idx="3">
                  <c:v>Amersham Hospital (-)</c:v>
                </c:pt>
                <c:pt idx="4">
                  <c:v>Buckingham Hospital (-)</c:v>
                </c:pt>
              </c:strCache>
            </c:strRef>
          </c:cat>
          <c:val>
            <c:numRef>
              <c:f>Sheet1!$F$2:$F$6</c:f>
              <c:numCache>
                <c:formatCode>0.0;;</c:formatCode>
                <c:ptCount val="5"/>
                <c:pt idx="0">
                  <c:v>0</c:v>
                </c:pt>
                <c:pt idx="1">
                  <c:v>5.4185582419105511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(413)</c:v>
                </c:pt>
                <c:pt idx="1">
                  <c:v>Stoke Mandeville Hospital (249)</c:v>
                </c:pt>
                <c:pt idx="2">
                  <c:v>Wycombe Hospital (155)</c:v>
                </c:pt>
                <c:pt idx="3">
                  <c:v>Amersham Hospital (-)</c:v>
                </c:pt>
                <c:pt idx="4">
                  <c:v>Buckingham Hospital (-)</c:v>
                </c:pt>
              </c:strCache>
            </c:strRef>
          </c:cat>
          <c:val>
            <c:numRef>
              <c:f>Sheet1!$G$2:$G$6</c:f>
              <c:numCache>
                <c:formatCode>0.0;;</c:formatCode>
                <c:ptCount val="5"/>
                <c:pt idx="0">
                  <c:v>6.4972930263201683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(413)</c:v>
                </c:pt>
                <c:pt idx="1">
                  <c:v>Stoke Mandeville Hospital (249)</c:v>
                </c:pt>
                <c:pt idx="2">
                  <c:v>Wycombe Hospital (155)</c:v>
                </c:pt>
                <c:pt idx="3">
                  <c:v>Amersham Hospital (-)</c:v>
                </c:pt>
                <c:pt idx="4">
                  <c:v>Buckingham Hospital (-)</c:v>
                </c:pt>
              </c:strCache>
            </c:strRef>
          </c:cat>
          <c:val>
            <c:numRef>
              <c:f>Sheet1!$H$2:$H$6</c:f>
              <c:numCache>
                <c:formatCode>0.0;;</c:formatCode>
                <c:ptCount val="5"/>
                <c:pt idx="0">
                  <c:v>0</c:v>
                </c:pt>
                <c:pt idx="1">
                  <c:v>0</c:v>
                </c:pt>
                <c:pt idx="2">
                  <c:v>8.3726596825785258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(413)</c:v>
                </c:pt>
                <c:pt idx="1">
                  <c:v>Stoke Mandeville Hospital (249)</c:v>
                </c:pt>
                <c:pt idx="2">
                  <c:v>Wycombe Hospital (155)</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(413)</c:v>
                </c:pt>
                <c:pt idx="1">
                  <c:v>Stoke Mandeville Hospital (249)</c:v>
                </c:pt>
                <c:pt idx="2">
                  <c:v>Wycombe Hospital (155)</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3.5027069736798317</c:v>
                </c:pt>
                <c:pt idx="1">
                  <c:v>4.5814417580894489</c:v>
                </c:pt>
                <c:pt idx="2">
                  <c:v>1.6273403174214742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(231)</c:v>
                </c:pt>
                <c:pt idx="1">
                  <c:v>Stoke Mandeville Hospital (188)</c:v>
                </c:pt>
                <c:pt idx="2">
                  <c:v>Wycombe Hospital (41)</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(231)</c:v>
                </c:pt>
                <c:pt idx="1">
                  <c:v>Stoke Mandeville Hospital (188)</c:v>
                </c:pt>
                <c:pt idx="2">
                  <c:v>Wycombe Hospital (41)</c:v>
                </c:pt>
                <c:pt idx="3">
                  <c:v>Amersham Hospital (-)</c:v>
                </c:pt>
                <c:pt idx="4">
                  <c:v>Buckingham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(231)</c:v>
                </c:pt>
                <c:pt idx="1">
                  <c:v>Stoke Mandeville Hospital (188)</c:v>
                </c:pt>
                <c:pt idx="2">
                  <c:v>Wycombe Hospital (41)</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(231)</c:v>
                </c:pt>
                <c:pt idx="1">
                  <c:v>Stoke Mandeville Hospital (188)</c:v>
                </c:pt>
                <c:pt idx="2">
                  <c:v>Wycombe Hospital (41)</c:v>
                </c:pt>
                <c:pt idx="3">
                  <c:v>Amersham Hospital (-)</c:v>
                </c:pt>
                <c:pt idx="4">
                  <c:v>Buckingham Hospital (-)</c:v>
                </c:pt>
              </c:strCache>
            </c:strRef>
          </c:cat>
          <c:val>
            <c:numRef>
              <c:f>Sheet1!$G$2:$G$6</c:f>
              <c:numCache>
                <c:formatCode>0.0;;</c:formatCode>
                <c:ptCount val="5"/>
                <c:pt idx="0">
                  <c:v>5.0473673259939753</c:v>
                </c:pt>
                <c:pt idx="1">
                  <c:v>4.8916770230162578</c:v>
                </c:pt>
                <c:pt idx="2">
                  <c:v>6.8059195537991153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(231)</c:v>
                </c:pt>
                <c:pt idx="1">
                  <c:v>Stoke Mandeville Hospital (188)</c:v>
                </c:pt>
                <c:pt idx="2">
                  <c:v>Wycombe Hospital (41)</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(231)</c:v>
                </c:pt>
                <c:pt idx="1">
                  <c:v>Stoke Mandeville Hospital (188)</c:v>
                </c:pt>
                <c:pt idx="2">
                  <c:v>Wycombe Hospital (41)</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(231)</c:v>
                </c:pt>
                <c:pt idx="1">
                  <c:v>Stoke Mandeville Hospital (188)</c:v>
                </c:pt>
                <c:pt idx="2">
                  <c:v>Wycombe Hospital (41)</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4.9526326740060247</c:v>
                </c:pt>
                <c:pt idx="1">
                  <c:v>5.1083229769837422</c:v>
                </c:pt>
                <c:pt idx="2">
                  <c:v>3.1940804462008847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Sheet1!$E$2:$E$6</c:f>
              <c:numCache>
                <c:formatCode>0.0;;</c:formatCode>
                <c:ptCount val="5"/>
                <c:pt idx="0">
                  <c:v>0</c:v>
                </c:pt>
                <c:pt idx="1">
                  <c:v>7.6391234918836233</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Sheet1!$G$2:$G$6</c:f>
              <c:numCache>
                <c:formatCode>0.0;;</c:formatCode>
                <c:ptCount val="5"/>
                <c:pt idx="0">
                  <c:v>8.0449563060448135</c:v>
                </c:pt>
                <c:pt idx="1">
                  <c:v>0</c:v>
                </c:pt>
                <c:pt idx="2">
                  <c:v>8.0245802090396605</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Stoke Mandeville Hospital (254)</c:v>
                </c:pt>
                <c:pt idx="2">
                  <c:v>Wycombe Hospital (156)</c:v>
                </c:pt>
                <c:pt idx="3">
                  <c:v>Amersham Hospital (-)</c:v>
                </c:pt>
                <c:pt idx="4">
                  <c:v>Buckingham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1.9550436939551865</c:v>
                </c:pt>
                <c:pt idx="1">
                  <c:v>2.3608765081163767</c:v>
                </c:pt>
                <c:pt idx="2">
                  <c:v>1.9754197909603395</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897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RXQ | Buckinghamshire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897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RXQ | Buckinghamshire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RXQ | Buckinghamshire Healthcare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Buckinghamshire Healthcare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62979175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8944968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32251416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73463811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921471630"/>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Buckinghamshire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Buckinghamshire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434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lang="en-GB" sz="1250">
                <a:solidFill>
                  <a:prstClr val="black"/>
                </a:solidFill>
                <a:latin typeface="Arial"/>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noProof="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lang="en-GB" sz="1250" b="0">
                <a:solidFill>
                  <a:prstClr val="black"/>
                </a:solidFill>
                <a:latin typeface="Arial"/>
              </a:rPr>
              <a:t>Patients' getting enough help from staff to eat meals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0726028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26166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8264472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1693454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11852620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840013893"/>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69023362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55542552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4394236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0474663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13393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32776532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9889805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95265686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746009727"/>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8001002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28582565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68718223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9454866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786206616"/>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50926024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8676993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1111356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7747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1417381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0883176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19115881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2228687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44006976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50694331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87262207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3969771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8200527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55877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135187176"/>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1478369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44742483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97014832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67319544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731509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810063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5501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62436164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40141813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39521759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29214027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18802463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61237658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6932112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5298031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05380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10760663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2094904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25171396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89089956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53783845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19007754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3705578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0021381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9676902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08315281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652409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52495344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412743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15424060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05941326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645527631"/>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46069136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99586127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0020118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77662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2076262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2644851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64769929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26418261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895253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0322920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97437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31312546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734167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83423396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33694065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11023709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89223406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2990103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20052766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8509546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05374228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3401647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404814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07143531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23888803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51108462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1206286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7826614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44477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94908544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337073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96733463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76672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708234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74280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28965699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2223555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58251665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7532698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9256567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83591547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63663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7690381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85361600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260274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589963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2640305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2545827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915296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4199374650"/>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6830038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1403690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4825393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1298954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7703391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9751753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9728124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1567542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2701331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42864290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4677241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9909744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776658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0106405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0910803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7242046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8907789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471348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2437429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9925215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8642401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0459151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8768061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9591470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2606862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59796698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77353311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90826412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29113835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9491412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5639485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8977781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5409067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29238873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5837226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6049005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8731184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99581735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0978793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68692021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5206845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2166665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894276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19747390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2006870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7800363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39936144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1919941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03487896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55237453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35484146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7662920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32294469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26544913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17035864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1021532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35563724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55259916"/>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1977443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8722539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1671344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229269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663403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0594916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2814396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1591251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71830304"/>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269056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1981414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127198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6918592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45737946"/>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409205614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77%</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52225744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24108393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7911047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424650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8698337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118428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659221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572612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9471949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127343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5124074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929372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320229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559632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737789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458610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9313227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494444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860120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400773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4221583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849019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806265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723356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4560552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364264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789544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459523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381382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4180365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52648983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20644755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90260354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657816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52430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897938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24996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123256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636460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045683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09940010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788420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6188296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451775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057637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204212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44583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889037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8133918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3617016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442981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4174262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0900365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117486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93389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10875</TotalTime>
  <Words>15892</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Buckinghamshire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2025-08-05T09:52:19Z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